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sldIdLst>
    <p:sldId id="267" r:id="rId2"/>
    <p:sldId id="257" r:id="rId3"/>
    <p:sldId id="258" r:id="rId4"/>
    <p:sldId id="259" r:id="rId5"/>
    <p:sldId id="260" r:id="rId6"/>
    <p:sldId id="261" r:id="rId7"/>
    <p:sldId id="262" r:id="rId8"/>
    <p:sldId id="263" r:id="rId9"/>
    <p:sldId id="264" r:id="rId10"/>
    <p:sldId id="265" r:id="rId11"/>
    <p:sldId id="268" r:id="rId12"/>
    <p:sldId id="273" r:id="rId13"/>
    <p:sldId id="274" r:id="rId14"/>
    <p:sldId id="275" r:id="rId15"/>
    <p:sldId id="276" r:id="rId16"/>
    <p:sldId id="277" r:id="rId17"/>
    <p:sldId id="278" r:id="rId18"/>
    <p:sldId id="279" r:id="rId19"/>
    <p:sldId id="280" r:id="rId20"/>
    <p:sldId id="281" r:id="rId21"/>
    <p:sldId id="282" r:id="rId22"/>
    <p:sldId id="283" r:id="rId23"/>
    <p:sldId id="270" r:id="rId24"/>
    <p:sldId id="269" r:id="rId25"/>
    <p:sldId id="2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5B35C-3BA6-4027-BF93-0E2B698625F0}">
          <p14:sldIdLst>
            <p14:sldId id="267"/>
            <p14:sldId id="257"/>
            <p14:sldId id="258"/>
            <p14:sldId id="259"/>
            <p14:sldId id="260"/>
            <p14:sldId id="261"/>
            <p14:sldId id="262"/>
            <p14:sldId id="263"/>
            <p14:sldId id="264"/>
            <p14:sldId id="265"/>
            <p14:sldId id="268"/>
            <p14:sldId id="273"/>
            <p14:sldId id="274"/>
            <p14:sldId id="275"/>
            <p14:sldId id="276"/>
            <p14:sldId id="277"/>
            <p14:sldId id="278"/>
            <p14:sldId id="279"/>
            <p14:sldId id="280"/>
            <p14:sldId id="281"/>
            <p14:sldId id="282"/>
            <p14:sldId id="283"/>
            <p14:sldId id="270"/>
            <p14:sldId id="26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F4249-FBCE-409C-8E2A-EFB622E882BF}" v="181" dt="2023-04-21T13:15:1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lijadhav65@gmail.com" userId="71f934900a0b995d" providerId="LiveId" clId="{3C0F4249-FBCE-409C-8E2A-EFB622E882BF}"/>
    <pc:docChg chg="undo custSel addSld delSld modSld sldOrd modSection">
      <pc:chgData name="harshalijadhav65@gmail.com" userId="71f934900a0b995d" providerId="LiveId" clId="{3C0F4249-FBCE-409C-8E2A-EFB622E882BF}" dt="2023-04-21T15:30:48.241" v="912" actId="255"/>
      <pc:docMkLst>
        <pc:docMk/>
      </pc:docMkLst>
      <pc:sldChg chg="modSp del mod setBg">
        <pc:chgData name="harshalijadhav65@gmail.com" userId="71f934900a0b995d" providerId="LiveId" clId="{3C0F4249-FBCE-409C-8E2A-EFB622E882BF}" dt="2023-04-21T13:15:21.877" v="228" actId="47"/>
        <pc:sldMkLst>
          <pc:docMk/>
          <pc:sldMk cId="3964237946" sldId="256"/>
        </pc:sldMkLst>
        <pc:spChg chg="mod">
          <ac:chgData name="harshalijadhav65@gmail.com" userId="71f934900a0b995d" providerId="LiveId" clId="{3C0F4249-FBCE-409C-8E2A-EFB622E882BF}" dt="2023-04-21T13:14:05.027" v="223"/>
          <ac:spMkLst>
            <pc:docMk/>
            <pc:sldMk cId="3964237946" sldId="256"/>
            <ac:spMk id="4" creationId="{98D36305-DADD-13B0-242F-711DE997CED5}"/>
          </ac:spMkLst>
        </pc:spChg>
      </pc:sldChg>
      <pc:sldChg chg="modSp mod">
        <pc:chgData name="harshalijadhav65@gmail.com" userId="71f934900a0b995d" providerId="LiveId" clId="{3C0F4249-FBCE-409C-8E2A-EFB622E882BF}" dt="2023-04-21T13:15:15.262" v="227"/>
        <pc:sldMkLst>
          <pc:docMk/>
          <pc:sldMk cId="3001078489" sldId="257"/>
        </pc:sldMkLst>
        <pc:spChg chg="mod">
          <ac:chgData name="harshalijadhav65@gmail.com" userId="71f934900a0b995d" providerId="LiveId" clId="{3C0F4249-FBCE-409C-8E2A-EFB622E882BF}" dt="2023-04-21T13:15:15.262" v="227"/>
          <ac:spMkLst>
            <pc:docMk/>
            <pc:sldMk cId="3001078489" sldId="257"/>
            <ac:spMk id="2" creationId="{45CAA719-55DE-DEBF-55D0-4905234E7AD8}"/>
          </ac:spMkLst>
        </pc:spChg>
        <pc:spChg chg="mod">
          <ac:chgData name="harshalijadhav65@gmail.com" userId="71f934900a0b995d" providerId="LiveId" clId="{3C0F4249-FBCE-409C-8E2A-EFB622E882BF}" dt="2023-04-21T10:51:40.070" v="48" actId="255"/>
          <ac:spMkLst>
            <pc:docMk/>
            <pc:sldMk cId="3001078489" sldId="257"/>
            <ac:spMk id="3" creationId="{BD1C4037-485B-A890-963A-F156D89C8869}"/>
          </ac:spMkLst>
        </pc:spChg>
      </pc:sldChg>
      <pc:sldChg chg="modSp">
        <pc:chgData name="harshalijadhav65@gmail.com" userId="71f934900a0b995d" providerId="LiveId" clId="{3C0F4249-FBCE-409C-8E2A-EFB622E882BF}" dt="2023-04-21T13:15:15.262" v="227"/>
        <pc:sldMkLst>
          <pc:docMk/>
          <pc:sldMk cId="3169939219" sldId="258"/>
        </pc:sldMkLst>
        <pc:spChg chg="mod">
          <ac:chgData name="harshalijadhav65@gmail.com" userId="71f934900a0b995d" providerId="LiveId" clId="{3C0F4249-FBCE-409C-8E2A-EFB622E882BF}" dt="2023-04-21T13:15:15.262" v="227"/>
          <ac:spMkLst>
            <pc:docMk/>
            <pc:sldMk cId="3169939219" sldId="258"/>
            <ac:spMk id="2" creationId="{1EEDEA3B-0C7B-F37A-440E-9F5A36E5E0FE}"/>
          </ac:spMkLst>
        </pc:spChg>
        <pc:spChg chg="mod">
          <ac:chgData name="harshalijadhav65@gmail.com" userId="71f934900a0b995d" providerId="LiveId" clId="{3C0F4249-FBCE-409C-8E2A-EFB622E882BF}" dt="2023-04-21T13:15:15.262" v="227"/>
          <ac:spMkLst>
            <pc:docMk/>
            <pc:sldMk cId="3169939219" sldId="258"/>
            <ac:spMk id="3" creationId="{E9A6C25D-DCC4-DE5B-5316-4E22075831B3}"/>
          </ac:spMkLst>
        </pc:spChg>
      </pc:sldChg>
      <pc:sldChg chg="modSp mod">
        <pc:chgData name="harshalijadhav65@gmail.com" userId="71f934900a0b995d" providerId="LiveId" clId="{3C0F4249-FBCE-409C-8E2A-EFB622E882BF}" dt="2023-04-21T13:36:12.067" v="252" actId="20577"/>
        <pc:sldMkLst>
          <pc:docMk/>
          <pc:sldMk cId="1336795766" sldId="260"/>
        </pc:sldMkLst>
        <pc:spChg chg="mod">
          <ac:chgData name="harshalijadhav65@gmail.com" userId="71f934900a0b995d" providerId="LiveId" clId="{3C0F4249-FBCE-409C-8E2A-EFB622E882BF}" dt="2023-04-21T13:15:15.262" v="227"/>
          <ac:spMkLst>
            <pc:docMk/>
            <pc:sldMk cId="1336795766" sldId="260"/>
            <ac:spMk id="4" creationId="{C9EDFCF6-90F8-B447-4614-DB2175EF25CA}"/>
          </ac:spMkLst>
        </pc:spChg>
        <pc:spChg chg="mod">
          <ac:chgData name="harshalijadhav65@gmail.com" userId="71f934900a0b995d" providerId="LiveId" clId="{3C0F4249-FBCE-409C-8E2A-EFB622E882BF}" dt="2023-04-21T13:36:12.067" v="252" actId="20577"/>
          <ac:spMkLst>
            <pc:docMk/>
            <pc:sldMk cId="1336795766" sldId="260"/>
            <ac:spMk id="5" creationId="{7569B9B4-D5F1-6C14-EF18-CB2EFAFA1445}"/>
          </ac:spMkLst>
        </pc:spChg>
      </pc:sldChg>
      <pc:sldChg chg="modSp mod">
        <pc:chgData name="harshalijadhav65@gmail.com" userId="71f934900a0b995d" providerId="LiveId" clId="{3C0F4249-FBCE-409C-8E2A-EFB622E882BF}" dt="2023-04-21T13:38:02.904" v="265" actId="20577"/>
        <pc:sldMkLst>
          <pc:docMk/>
          <pc:sldMk cId="3631536589" sldId="261"/>
        </pc:sldMkLst>
        <pc:spChg chg="mod">
          <ac:chgData name="harshalijadhav65@gmail.com" userId="71f934900a0b995d" providerId="LiveId" clId="{3C0F4249-FBCE-409C-8E2A-EFB622E882BF}" dt="2023-04-21T13:15:15.262" v="227"/>
          <ac:spMkLst>
            <pc:docMk/>
            <pc:sldMk cId="3631536589" sldId="261"/>
            <ac:spMk id="2" creationId="{D70C35B2-1E9D-BBBF-3BAD-A4D888E99A87}"/>
          </ac:spMkLst>
        </pc:spChg>
        <pc:spChg chg="mod">
          <ac:chgData name="harshalijadhav65@gmail.com" userId="71f934900a0b995d" providerId="LiveId" clId="{3C0F4249-FBCE-409C-8E2A-EFB622E882BF}" dt="2023-04-21T13:38:02.904" v="265" actId="20577"/>
          <ac:spMkLst>
            <pc:docMk/>
            <pc:sldMk cId="3631536589" sldId="261"/>
            <ac:spMk id="3" creationId="{3A533951-700D-0DE9-8D81-6929A0F86908}"/>
          </ac:spMkLst>
        </pc:spChg>
      </pc:sldChg>
      <pc:sldChg chg="modSp">
        <pc:chgData name="harshalijadhav65@gmail.com" userId="71f934900a0b995d" providerId="LiveId" clId="{3C0F4249-FBCE-409C-8E2A-EFB622E882BF}" dt="2023-04-21T13:15:15.262" v="227"/>
        <pc:sldMkLst>
          <pc:docMk/>
          <pc:sldMk cId="655377413" sldId="262"/>
        </pc:sldMkLst>
        <pc:spChg chg="mod">
          <ac:chgData name="harshalijadhav65@gmail.com" userId="71f934900a0b995d" providerId="LiveId" clId="{3C0F4249-FBCE-409C-8E2A-EFB622E882BF}" dt="2023-04-21T13:15:15.262" v="227"/>
          <ac:spMkLst>
            <pc:docMk/>
            <pc:sldMk cId="655377413" sldId="262"/>
            <ac:spMk id="2" creationId="{5A978E09-0574-48EC-9349-4E928966FE7F}"/>
          </ac:spMkLst>
        </pc:spChg>
      </pc:sldChg>
      <pc:sldChg chg="modSp mod">
        <pc:chgData name="harshalijadhav65@gmail.com" userId="71f934900a0b995d" providerId="LiveId" clId="{3C0F4249-FBCE-409C-8E2A-EFB622E882BF}" dt="2023-04-21T13:40:51.901" v="274" actId="255"/>
        <pc:sldMkLst>
          <pc:docMk/>
          <pc:sldMk cId="3487114484" sldId="263"/>
        </pc:sldMkLst>
        <pc:spChg chg="mod">
          <ac:chgData name="harshalijadhav65@gmail.com" userId="71f934900a0b995d" providerId="LiveId" clId="{3C0F4249-FBCE-409C-8E2A-EFB622E882BF}" dt="2023-04-21T13:15:15.262" v="227"/>
          <ac:spMkLst>
            <pc:docMk/>
            <pc:sldMk cId="3487114484" sldId="263"/>
            <ac:spMk id="2" creationId="{82BEC6CE-47AD-82FD-241D-33B7368434F5}"/>
          </ac:spMkLst>
        </pc:spChg>
        <pc:spChg chg="mod">
          <ac:chgData name="harshalijadhav65@gmail.com" userId="71f934900a0b995d" providerId="LiveId" clId="{3C0F4249-FBCE-409C-8E2A-EFB622E882BF}" dt="2023-04-21T13:40:51.901" v="274" actId="255"/>
          <ac:spMkLst>
            <pc:docMk/>
            <pc:sldMk cId="3487114484" sldId="263"/>
            <ac:spMk id="3" creationId="{8DA73FC0-0039-7D6A-F9C1-4F94265D1B07}"/>
          </ac:spMkLst>
        </pc:spChg>
      </pc:sldChg>
      <pc:sldChg chg="modSp">
        <pc:chgData name="harshalijadhav65@gmail.com" userId="71f934900a0b995d" providerId="LiveId" clId="{3C0F4249-FBCE-409C-8E2A-EFB622E882BF}" dt="2023-04-21T13:15:15.262" v="227"/>
        <pc:sldMkLst>
          <pc:docMk/>
          <pc:sldMk cId="1180515533" sldId="264"/>
        </pc:sldMkLst>
        <pc:spChg chg="mod">
          <ac:chgData name="harshalijadhav65@gmail.com" userId="71f934900a0b995d" providerId="LiveId" clId="{3C0F4249-FBCE-409C-8E2A-EFB622E882BF}" dt="2023-04-21T13:15:15.262" v="227"/>
          <ac:spMkLst>
            <pc:docMk/>
            <pc:sldMk cId="1180515533" sldId="264"/>
            <ac:spMk id="2" creationId="{E9E908EB-3E7D-9919-1D2F-001E142F5030}"/>
          </ac:spMkLst>
        </pc:spChg>
        <pc:spChg chg="mod">
          <ac:chgData name="harshalijadhav65@gmail.com" userId="71f934900a0b995d" providerId="LiveId" clId="{3C0F4249-FBCE-409C-8E2A-EFB622E882BF}" dt="2023-04-21T13:15:15.262" v="227"/>
          <ac:spMkLst>
            <pc:docMk/>
            <pc:sldMk cId="1180515533" sldId="264"/>
            <ac:spMk id="3" creationId="{7079302A-D89A-B95A-91F5-15814EF3091C}"/>
          </ac:spMkLst>
        </pc:spChg>
      </pc:sldChg>
      <pc:sldChg chg="modSp mod">
        <pc:chgData name="harshalijadhav65@gmail.com" userId="71f934900a0b995d" providerId="LiveId" clId="{3C0F4249-FBCE-409C-8E2A-EFB622E882BF}" dt="2023-04-21T13:44:26.375" v="279" actId="14100"/>
        <pc:sldMkLst>
          <pc:docMk/>
          <pc:sldMk cId="915267899" sldId="265"/>
        </pc:sldMkLst>
        <pc:spChg chg="mod">
          <ac:chgData name="harshalijadhav65@gmail.com" userId="71f934900a0b995d" providerId="LiveId" clId="{3C0F4249-FBCE-409C-8E2A-EFB622E882BF}" dt="2023-04-21T13:15:15.262" v="227"/>
          <ac:spMkLst>
            <pc:docMk/>
            <pc:sldMk cId="915267899" sldId="265"/>
            <ac:spMk id="2" creationId="{C85782A4-4427-BB63-737E-F44D428E3BD5}"/>
          </ac:spMkLst>
        </pc:spChg>
        <pc:picChg chg="mod">
          <ac:chgData name="harshalijadhav65@gmail.com" userId="71f934900a0b995d" providerId="LiveId" clId="{3C0F4249-FBCE-409C-8E2A-EFB622E882BF}" dt="2023-04-21T13:44:26.375" v="279" actId="14100"/>
          <ac:picMkLst>
            <pc:docMk/>
            <pc:sldMk cId="915267899" sldId="265"/>
            <ac:picMk id="4" creationId="{7997DD2C-B9A1-4EBA-2556-6A94F8D8F5E4}"/>
          </ac:picMkLst>
        </pc:picChg>
      </pc:sldChg>
      <pc:sldChg chg="modSp del setBg">
        <pc:chgData name="harshalijadhav65@gmail.com" userId="71f934900a0b995d" providerId="LiveId" clId="{3C0F4249-FBCE-409C-8E2A-EFB622E882BF}" dt="2023-04-21T13:16:21.214" v="242" actId="47"/>
        <pc:sldMkLst>
          <pc:docMk/>
          <pc:sldMk cId="182665524" sldId="266"/>
        </pc:sldMkLst>
        <pc:spChg chg="mod">
          <ac:chgData name="harshalijadhav65@gmail.com" userId="71f934900a0b995d" providerId="LiveId" clId="{3C0F4249-FBCE-409C-8E2A-EFB622E882BF}" dt="2023-04-21T13:15:15.262" v="227"/>
          <ac:spMkLst>
            <pc:docMk/>
            <pc:sldMk cId="182665524" sldId="266"/>
            <ac:spMk id="2" creationId="{64709F33-8B51-C1AD-3FBD-A500BD31A6B6}"/>
          </ac:spMkLst>
        </pc:spChg>
        <pc:spChg chg="mod">
          <ac:chgData name="harshalijadhav65@gmail.com" userId="71f934900a0b995d" providerId="LiveId" clId="{3C0F4249-FBCE-409C-8E2A-EFB622E882BF}" dt="2023-04-21T13:15:15.262" v="227"/>
          <ac:spMkLst>
            <pc:docMk/>
            <pc:sldMk cId="182665524" sldId="266"/>
            <ac:spMk id="3" creationId="{EBD64022-DF90-3A8E-D215-5C19E53C4B11}"/>
          </ac:spMkLst>
        </pc:spChg>
      </pc:sldChg>
      <pc:sldChg chg="addSp delSp modSp new mod ord modClrScheme chgLayout">
        <pc:chgData name="harshalijadhav65@gmail.com" userId="71f934900a0b995d" providerId="LiveId" clId="{3C0F4249-FBCE-409C-8E2A-EFB622E882BF}" dt="2023-04-21T13:16:09.876" v="241" actId="255"/>
        <pc:sldMkLst>
          <pc:docMk/>
          <pc:sldMk cId="1927674813" sldId="267"/>
        </pc:sldMkLst>
        <pc:spChg chg="del mod ord">
          <ac:chgData name="harshalijadhav65@gmail.com" userId="71f934900a0b995d" providerId="LiveId" clId="{3C0F4249-FBCE-409C-8E2A-EFB622E882BF}" dt="2023-04-21T13:15:39.941" v="232" actId="700"/>
          <ac:spMkLst>
            <pc:docMk/>
            <pc:sldMk cId="1927674813" sldId="267"/>
            <ac:spMk id="2" creationId="{7B5827E6-FED6-762C-180B-98EF0C698EF9}"/>
          </ac:spMkLst>
        </pc:spChg>
        <pc:spChg chg="del">
          <ac:chgData name="harshalijadhav65@gmail.com" userId="71f934900a0b995d" providerId="LiveId" clId="{3C0F4249-FBCE-409C-8E2A-EFB622E882BF}" dt="2023-04-21T13:15:39.941" v="232" actId="700"/>
          <ac:spMkLst>
            <pc:docMk/>
            <pc:sldMk cId="1927674813" sldId="267"/>
            <ac:spMk id="3" creationId="{DBEE74F0-86E6-811A-F4DF-39472B069A09}"/>
          </ac:spMkLst>
        </pc:spChg>
        <pc:spChg chg="add mod ord">
          <ac:chgData name="harshalijadhav65@gmail.com" userId="71f934900a0b995d" providerId="LiveId" clId="{3C0F4249-FBCE-409C-8E2A-EFB622E882BF}" dt="2023-04-21T13:16:09.876" v="241" actId="255"/>
          <ac:spMkLst>
            <pc:docMk/>
            <pc:sldMk cId="1927674813" sldId="267"/>
            <ac:spMk id="4" creationId="{398E2E0B-ED93-5569-F5BD-E0E7F59FB491}"/>
          </ac:spMkLst>
        </pc:spChg>
      </pc:sldChg>
      <pc:sldChg chg="modSp new mod">
        <pc:chgData name="harshalijadhav65@gmail.com" userId="71f934900a0b995d" providerId="LiveId" clId="{3C0F4249-FBCE-409C-8E2A-EFB622E882BF}" dt="2023-04-21T15:10:09.759" v="612" actId="255"/>
        <pc:sldMkLst>
          <pc:docMk/>
          <pc:sldMk cId="3992007272" sldId="268"/>
        </pc:sldMkLst>
        <pc:spChg chg="mod">
          <ac:chgData name="harshalijadhav65@gmail.com" userId="71f934900a0b995d" providerId="LiveId" clId="{3C0F4249-FBCE-409C-8E2A-EFB622E882BF}" dt="2023-04-21T13:24:33.244" v="244"/>
          <ac:spMkLst>
            <pc:docMk/>
            <pc:sldMk cId="3992007272" sldId="268"/>
            <ac:spMk id="2" creationId="{67B64335-1087-55D9-ED4C-00BDEC7AE83E}"/>
          </ac:spMkLst>
        </pc:spChg>
        <pc:spChg chg="mod">
          <ac:chgData name="harshalijadhav65@gmail.com" userId="71f934900a0b995d" providerId="LiveId" clId="{3C0F4249-FBCE-409C-8E2A-EFB622E882BF}" dt="2023-04-21T15:10:09.759" v="612" actId="255"/>
          <ac:spMkLst>
            <pc:docMk/>
            <pc:sldMk cId="3992007272" sldId="268"/>
            <ac:spMk id="3" creationId="{9D1DA90F-CB6E-7753-CADD-146E47A333DA}"/>
          </ac:spMkLst>
        </pc:spChg>
      </pc:sldChg>
      <pc:sldChg chg="modSp new mod ord">
        <pc:chgData name="harshalijadhav65@gmail.com" userId="71f934900a0b995d" providerId="LiveId" clId="{3C0F4249-FBCE-409C-8E2A-EFB622E882BF}" dt="2023-04-21T15:30:48.241" v="912" actId="255"/>
        <pc:sldMkLst>
          <pc:docMk/>
          <pc:sldMk cId="1154365734" sldId="269"/>
        </pc:sldMkLst>
        <pc:spChg chg="mod">
          <ac:chgData name="harshalijadhav65@gmail.com" userId="71f934900a0b995d" providerId="LiveId" clId="{3C0F4249-FBCE-409C-8E2A-EFB622E882BF}" dt="2023-04-21T14:43:51.142" v="593" actId="115"/>
          <ac:spMkLst>
            <pc:docMk/>
            <pc:sldMk cId="1154365734" sldId="269"/>
            <ac:spMk id="2" creationId="{C037226F-B27E-0FC4-67F4-CB55388E47EF}"/>
          </ac:spMkLst>
        </pc:spChg>
        <pc:spChg chg="mod">
          <ac:chgData name="harshalijadhav65@gmail.com" userId="71f934900a0b995d" providerId="LiveId" clId="{3C0F4249-FBCE-409C-8E2A-EFB622E882BF}" dt="2023-04-21T15:30:48.241" v="912" actId="255"/>
          <ac:spMkLst>
            <pc:docMk/>
            <pc:sldMk cId="1154365734" sldId="269"/>
            <ac:spMk id="3" creationId="{E9432242-9ECA-814D-5593-EE9A947DF19F}"/>
          </ac:spMkLst>
        </pc:spChg>
      </pc:sldChg>
      <pc:sldChg chg="modSp new mod ord">
        <pc:chgData name="harshalijadhav65@gmail.com" userId="71f934900a0b995d" providerId="LiveId" clId="{3C0F4249-FBCE-409C-8E2A-EFB622E882BF}" dt="2023-04-21T14:25:03.729" v="590"/>
        <pc:sldMkLst>
          <pc:docMk/>
          <pc:sldMk cId="1242890363" sldId="270"/>
        </pc:sldMkLst>
        <pc:spChg chg="mod">
          <ac:chgData name="harshalijadhav65@gmail.com" userId="71f934900a0b995d" providerId="LiveId" clId="{3C0F4249-FBCE-409C-8E2A-EFB622E882BF}" dt="2023-04-21T14:24:58.820" v="586"/>
          <ac:spMkLst>
            <pc:docMk/>
            <pc:sldMk cId="1242890363" sldId="270"/>
            <ac:spMk id="2" creationId="{2ED4D0B7-CE55-CB31-07A5-010D6C54E64C}"/>
          </ac:spMkLst>
        </pc:spChg>
        <pc:spChg chg="mod">
          <ac:chgData name="harshalijadhav65@gmail.com" userId="71f934900a0b995d" providerId="LiveId" clId="{3C0F4249-FBCE-409C-8E2A-EFB622E882BF}" dt="2023-04-21T14:24:41.529" v="585" actId="255"/>
          <ac:spMkLst>
            <pc:docMk/>
            <pc:sldMk cId="1242890363" sldId="270"/>
            <ac:spMk id="3" creationId="{0CB467D6-739C-07C4-AC5B-8E1943E8E334}"/>
          </ac:spMkLst>
        </pc:spChg>
      </pc:sldChg>
      <pc:sldChg chg="addSp delSp modSp new mod modClrScheme chgLayout">
        <pc:chgData name="harshalijadhav65@gmail.com" userId="71f934900a0b995d" providerId="LiveId" clId="{3C0F4249-FBCE-409C-8E2A-EFB622E882BF}" dt="2023-04-21T14:45:09.045" v="610" actId="255"/>
        <pc:sldMkLst>
          <pc:docMk/>
          <pc:sldMk cId="32330307" sldId="271"/>
        </pc:sldMkLst>
        <pc:spChg chg="del mod ord">
          <ac:chgData name="harshalijadhav65@gmail.com" userId="71f934900a0b995d" providerId="LiveId" clId="{3C0F4249-FBCE-409C-8E2A-EFB622E882BF}" dt="2023-04-21T14:44:08.177" v="595" actId="700"/>
          <ac:spMkLst>
            <pc:docMk/>
            <pc:sldMk cId="32330307" sldId="271"/>
            <ac:spMk id="2" creationId="{3360ACC6-46E1-4734-086B-6CDE9E260574}"/>
          </ac:spMkLst>
        </pc:spChg>
        <pc:spChg chg="del">
          <ac:chgData name="harshalijadhav65@gmail.com" userId="71f934900a0b995d" providerId="LiveId" clId="{3C0F4249-FBCE-409C-8E2A-EFB622E882BF}" dt="2023-04-21T14:44:08.177" v="595" actId="700"/>
          <ac:spMkLst>
            <pc:docMk/>
            <pc:sldMk cId="32330307" sldId="271"/>
            <ac:spMk id="3" creationId="{C2960190-C200-6FD1-7573-9C694670AD0C}"/>
          </ac:spMkLst>
        </pc:spChg>
        <pc:spChg chg="add mod ord">
          <ac:chgData name="harshalijadhav65@gmail.com" userId="71f934900a0b995d" providerId="LiveId" clId="{3C0F4249-FBCE-409C-8E2A-EFB622E882BF}" dt="2023-04-21T14:45:09.045" v="610" actId="255"/>
          <ac:spMkLst>
            <pc:docMk/>
            <pc:sldMk cId="32330307" sldId="271"/>
            <ac:spMk id="4" creationId="{836A46A4-E786-6742-4911-775A9CC0CCF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23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342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180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6047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0766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0910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4400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6410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341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5091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638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965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933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439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5852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321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4/25/2023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404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s://wallpaper-house.com/group/backgrounds-pink/index.php"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837473B0-CC2E-450A-ABE3-18F120FF3D39}">
                <a1611:picAttrSrcUrl xmlns:a1611="http://schemas.microsoft.com/office/drawing/2016/11/main" r:id="rId20"/>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4/25/2023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4148267"/>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8E2E0B-ED93-5569-F5BD-E0E7F59FB491}"/>
              </a:ext>
            </a:extLst>
          </p:cNvPr>
          <p:cNvSpPr>
            <a:spLocks noGrp="1"/>
          </p:cNvSpPr>
          <p:nvPr>
            <p:ph type="title"/>
          </p:nvPr>
        </p:nvSpPr>
        <p:spPr>
          <a:xfrm>
            <a:off x="913795" y="609600"/>
            <a:ext cx="10353761" cy="4734560"/>
          </a:xfrm>
        </p:spPr>
        <p:txBody>
          <a:bodyPr>
            <a:normAutofit/>
          </a:bodyPr>
          <a:lstStyle/>
          <a:p>
            <a:r>
              <a:rPr lang="en-IN" sz="5400" dirty="0">
                <a:latin typeface="Arial Rounded MT Bold" panose="020F0704030504030204" pitchFamily="34" charset="0"/>
              </a:rPr>
              <a:t>               </a:t>
            </a:r>
            <a:r>
              <a:rPr lang="en-IN" sz="7200" b="1" dirty="0">
                <a:solidFill>
                  <a:schemeClr val="bg1"/>
                </a:solidFill>
                <a:latin typeface="Arial Rounded MT Bold" panose="020F0704030504030204" pitchFamily="34" charset="0"/>
              </a:rPr>
              <a:t>WELCOME</a:t>
            </a:r>
          </a:p>
        </p:txBody>
      </p:sp>
    </p:spTree>
    <p:extLst>
      <p:ext uri="{BB962C8B-B14F-4D97-AF65-F5344CB8AC3E}">
        <p14:creationId xmlns:p14="http://schemas.microsoft.com/office/powerpoint/2010/main" val="192767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82A4-4427-BB63-737E-F44D428E3BD5}"/>
              </a:ext>
            </a:extLst>
          </p:cNvPr>
          <p:cNvSpPr>
            <a:spLocks noGrp="1"/>
          </p:cNvSpPr>
          <p:nvPr>
            <p:ph type="title"/>
          </p:nvPr>
        </p:nvSpPr>
        <p:spPr>
          <a:xfrm>
            <a:off x="924443" y="609600"/>
            <a:ext cx="10122968" cy="914400"/>
          </a:xfrm>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endParaRPr lang="en-IN" dirty="0">
              <a:solidFill>
                <a:schemeClr val="bg1"/>
              </a:solidFill>
            </a:endParaRPr>
          </a:p>
        </p:txBody>
      </p:sp>
      <p:pic>
        <p:nvPicPr>
          <p:cNvPr id="4" name="Content Placeholder 1" descr="angular-spring-boot-mysql">
            <a:extLst>
              <a:ext uri="{FF2B5EF4-FFF2-40B4-BE49-F238E27FC236}">
                <a16:creationId xmlns:a16="http://schemas.microsoft.com/office/drawing/2014/main" id="{7997DD2C-B9A1-4EBA-2556-6A94F8D8F5E4}"/>
              </a:ext>
            </a:extLst>
          </p:cNvPr>
          <p:cNvPicPr>
            <a:picLocks noGrp="1" noChangeAspect="1"/>
          </p:cNvPicPr>
          <p:nvPr>
            <p:ph idx="1"/>
          </p:nvPr>
        </p:nvPicPr>
        <p:blipFill>
          <a:blip r:embed="rId2"/>
          <a:stretch>
            <a:fillRect/>
          </a:stretch>
        </p:blipFill>
        <p:spPr>
          <a:xfrm>
            <a:off x="924443" y="1778000"/>
            <a:ext cx="9967077" cy="4704080"/>
          </a:xfrm>
          <a:prstGeom prst="rect">
            <a:avLst/>
          </a:prstGeom>
        </p:spPr>
      </p:pic>
    </p:spTree>
    <p:extLst>
      <p:ext uri="{BB962C8B-B14F-4D97-AF65-F5344CB8AC3E}">
        <p14:creationId xmlns:p14="http://schemas.microsoft.com/office/powerpoint/2010/main" val="91526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4335-1087-55D9-ED4C-00BDEC7AE83E}"/>
              </a:ext>
            </a:extLst>
          </p:cNvPr>
          <p:cNvSpPr>
            <a:spLocks noGrp="1"/>
          </p:cNvSpPr>
          <p:nvPr>
            <p:ph type="title"/>
          </p:nvPr>
        </p:nvSpPr>
        <p:spPr>
          <a:xfrm>
            <a:off x="1141413" y="609600"/>
            <a:ext cx="9905998" cy="971550"/>
          </a:xfrm>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IN" dirty="0">
              <a:solidFill>
                <a:schemeClr val="bg1"/>
              </a:solidFill>
            </a:endParaRPr>
          </a:p>
        </p:txBody>
      </p:sp>
      <p:sp>
        <p:nvSpPr>
          <p:cNvPr id="3" name="Content Placeholder 2">
            <a:extLst>
              <a:ext uri="{FF2B5EF4-FFF2-40B4-BE49-F238E27FC236}">
                <a16:creationId xmlns:a16="http://schemas.microsoft.com/office/drawing/2014/main" id="{9D1DA90F-CB6E-7753-CADD-146E47A333DA}"/>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sz="2800" b="1" dirty="0">
                <a:solidFill>
                  <a:schemeClr val="bg1"/>
                </a:solidFill>
                <a:latin typeface="Times New Roman" panose="02020603050405020304" charset="0"/>
                <a:cs typeface="Times New Roman" panose="02020603050405020304" charset="0"/>
              </a:rPr>
              <a:t>The system contains 5 Modules</a:t>
            </a:r>
          </a:p>
          <a:p>
            <a:r>
              <a:rPr lang="en-US" sz="2000" b="1" dirty="0">
                <a:solidFill>
                  <a:schemeClr val="bg1"/>
                </a:solidFill>
                <a:latin typeface="Times New Roman" panose="02020603050405020304" charset="0"/>
                <a:cs typeface="Times New Roman" panose="02020603050405020304" charset="0"/>
              </a:rPr>
              <a:t>ADMIN – </a:t>
            </a:r>
            <a:r>
              <a:rPr lang="en-US" sz="2400" b="1" dirty="0">
                <a:solidFill>
                  <a:schemeClr val="bg1"/>
                </a:solidFill>
                <a:latin typeface="Times New Roman" panose="02020603050405020304" charset="0"/>
                <a:cs typeface="Times New Roman" panose="02020603050405020304" charset="0"/>
              </a:rPr>
              <a:t>Registration by Postman, Login, Upload Video, List Video, </a:t>
            </a:r>
            <a:r>
              <a:rPr lang="en-US" sz="2400" b="1" dirty="0" err="1">
                <a:solidFill>
                  <a:schemeClr val="bg1"/>
                </a:solidFill>
                <a:latin typeface="Times New Roman" panose="02020603050405020304" charset="0"/>
                <a:cs typeface="Times New Roman" panose="02020603050405020304" charset="0"/>
              </a:rPr>
              <a:t>HomePage</a:t>
            </a:r>
            <a:r>
              <a:rPr lang="en-US" sz="2400" b="1" dirty="0">
                <a:solidFill>
                  <a:schemeClr val="bg1"/>
                </a:solidFill>
                <a:latin typeface="Times New Roman" panose="02020603050405020304" charset="0"/>
                <a:cs typeface="Times New Roman" panose="02020603050405020304" charset="0"/>
              </a:rPr>
              <a:t>, 	      View Video</a:t>
            </a:r>
          </a:p>
          <a:p>
            <a:r>
              <a:rPr lang="en-US" b="1" dirty="0">
                <a:solidFill>
                  <a:schemeClr val="bg1"/>
                </a:solidFill>
                <a:latin typeface="Times New Roman" panose="02020603050405020304" charset="0"/>
                <a:cs typeface="Times New Roman" panose="02020603050405020304" charset="0"/>
              </a:rPr>
              <a:t>USER – </a:t>
            </a:r>
            <a:r>
              <a:rPr lang="en-US" sz="2400" b="1" dirty="0">
                <a:solidFill>
                  <a:schemeClr val="bg1"/>
                </a:solidFill>
                <a:latin typeface="Times New Roman" panose="02020603050405020304" charset="0"/>
                <a:cs typeface="Times New Roman" panose="02020603050405020304" charset="0"/>
              </a:rPr>
              <a:t>Registration, Login, </a:t>
            </a:r>
            <a:r>
              <a:rPr lang="en-US" sz="2400" b="1" dirty="0" err="1">
                <a:solidFill>
                  <a:schemeClr val="bg1"/>
                </a:solidFill>
                <a:latin typeface="Times New Roman" panose="02020603050405020304" charset="0"/>
                <a:cs typeface="Times New Roman" panose="02020603050405020304" charset="0"/>
              </a:rPr>
              <a:t>WishList</a:t>
            </a:r>
            <a:r>
              <a:rPr lang="en-US" sz="2400" b="1" dirty="0">
                <a:solidFill>
                  <a:schemeClr val="bg1"/>
                </a:solidFill>
                <a:latin typeface="Times New Roman" panose="02020603050405020304" charset="0"/>
                <a:cs typeface="Times New Roman" panose="02020603050405020304" charset="0"/>
              </a:rPr>
              <a:t> Video, List Video, </a:t>
            </a:r>
            <a:r>
              <a:rPr lang="en-US" sz="2400" b="1" dirty="0" err="1">
                <a:solidFill>
                  <a:schemeClr val="bg1"/>
                </a:solidFill>
                <a:latin typeface="Times New Roman" panose="02020603050405020304" charset="0"/>
                <a:cs typeface="Times New Roman" panose="02020603050405020304" charset="0"/>
              </a:rPr>
              <a:t>HomePage</a:t>
            </a:r>
            <a:r>
              <a:rPr lang="en-US" sz="2400" b="1" dirty="0">
                <a:solidFill>
                  <a:schemeClr val="bg1"/>
                </a:solidFill>
                <a:latin typeface="Times New Roman" panose="02020603050405020304" charset="0"/>
                <a:cs typeface="Times New Roman" panose="02020603050405020304" charset="0"/>
              </a:rPr>
              <a:t>, View Video</a:t>
            </a:r>
          </a:p>
          <a:p>
            <a:r>
              <a:rPr lang="en-US" sz="2000" b="1" dirty="0">
                <a:solidFill>
                  <a:schemeClr val="bg1"/>
                </a:solidFill>
                <a:latin typeface="Times New Roman" panose="02020603050405020304" charset="0"/>
                <a:cs typeface="Times New Roman" panose="02020603050405020304" charset="0"/>
              </a:rPr>
              <a:t>WISHLIST – </a:t>
            </a:r>
            <a:r>
              <a:rPr lang="en-US" sz="2400" b="1" dirty="0">
                <a:solidFill>
                  <a:schemeClr val="bg1"/>
                </a:solidFill>
                <a:latin typeface="Times New Roman" panose="02020603050405020304" charset="0"/>
                <a:cs typeface="Times New Roman" panose="02020603050405020304" charset="0"/>
              </a:rPr>
              <a:t>User can make its own Play List</a:t>
            </a:r>
          </a:p>
          <a:p>
            <a:r>
              <a:rPr lang="en-US" b="1" dirty="0">
                <a:solidFill>
                  <a:schemeClr val="bg1"/>
                </a:solidFill>
                <a:latin typeface="Times New Roman" panose="02020603050405020304" charset="0"/>
                <a:cs typeface="Times New Roman" panose="02020603050405020304" charset="0"/>
              </a:rPr>
              <a:t>CATEGORY – </a:t>
            </a:r>
            <a:r>
              <a:rPr lang="en-US" sz="2400" b="1" dirty="0">
                <a:solidFill>
                  <a:schemeClr val="bg1"/>
                </a:solidFill>
                <a:latin typeface="Times New Roman" panose="02020603050405020304" charset="0"/>
                <a:cs typeface="Times New Roman" panose="02020603050405020304" charset="0"/>
              </a:rPr>
              <a:t>As Enum</a:t>
            </a:r>
          </a:p>
          <a:p>
            <a:r>
              <a:rPr lang="en-US" sz="2000" b="1" dirty="0">
                <a:solidFill>
                  <a:schemeClr val="bg1"/>
                </a:solidFill>
                <a:latin typeface="Times New Roman" panose="02020603050405020304" charset="0"/>
                <a:cs typeface="Times New Roman" panose="02020603050405020304" charset="0"/>
              </a:rPr>
              <a:t>VIDEO – </a:t>
            </a:r>
            <a:r>
              <a:rPr lang="en-US" sz="2400" b="1" dirty="0">
                <a:solidFill>
                  <a:schemeClr val="bg1"/>
                </a:solidFill>
                <a:latin typeface="Times New Roman" panose="02020603050405020304" charset="0"/>
                <a:cs typeface="Times New Roman" panose="02020603050405020304" charset="0"/>
              </a:rPr>
              <a:t>Access by Admin and User.</a:t>
            </a:r>
          </a:p>
          <a:p>
            <a:endParaRPr lang="en-US" sz="2000" dirty="0">
              <a:latin typeface="Times New Roman" panose="02020603050405020304" charset="0"/>
              <a:cs typeface="Times New Roman" panose="02020603050405020304" charset="0"/>
            </a:endParaRPr>
          </a:p>
          <a:p>
            <a:pPr>
              <a:buFont typeface="Arial" panose="020B0604020202020204" pitchFamily="34" charset="0"/>
              <a:buChar char="•"/>
            </a:pPr>
            <a:endParaRPr lang="en-US" sz="2000" dirty="0">
              <a:latin typeface="Times New Roman" panose="02020603050405020304" charset="0"/>
              <a:cs typeface="Times New Roman" panose="02020603050405020304" charset="0"/>
            </a:endParaRPr>
          </a:p>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endParaRPr lang="en-IN" dirty="0"/>
          </a:p>
        </p:txBody>
      </p:sp>
    </p:spTree>
    <p:extLst>
      <p:ext uri="{BB962C8B-B14F-4D97-AF65-F5344CB8AC3E}">
        <p14:creationId xmlns:p14="http://schemas.microsoft.com/office/powerpoint/2010/main" val="399200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C0E17-1A5B-5CC5-E34F-70EB57248A7D}"/>
              </a:ext>
            </a:extLst>
          </p:cNvPr>
          <p:cNvPicPr>
            <a:picLocks noChangeAspect="1"/>
          </p:cNvPicPr>
          <p:nvPr/>
        </p:nvPicPr>
        <p:blipFill>
          <a:blip r:embed="rId2"/>
          <a:stretch>
            <a:fillRect/>
          </a:stretch>
        </p:blipFill>
        <p:spPr>
          <a:xfrm>
            <a:off x="771524" y="847725"/>
            <a:ext cx="10691315" cy="5248275"/>
          </a:xfrm>
          <a:prstGeom prst="rect">
            <a:avLst/>
          </a:prstGeom>
        </p:spPr>
      </p:pic>
    </p:spTree>
    <p:extLst>
      <p:ext uri="{BB962C8B-B14F-4D97-AF65-F5344CB8AC3E}">
        <p14:creationId xmlns:p14="http://schemas.microsoft.com/office/powerpoint/2010/main" val="19949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60304-8E0A-1199-4326-6591945D6BB8}"/>
              </a:ext>
            </a:extLst>
          </p:cNvPr>
          <p:cNvPicPr>
            <a:picLocks noChangeAspect="1"/>
          </p:cNvPicPr>
          <p:nvPr/>
        </p:nvPicPr>
        <p:blipFill>
          <a:blip r:embed="rId2"/>
          <a:stretch>
            <a:fillRect/>
          </a:stretch>
        </p:blipFill>
        <p:spPr>
          <a:xfrm>
            <a:off x="1123950" y="847724"/>
            <a:ext cx="10058400" cy="5457825"/>
          </a:xfrm>
          <a:prstGeom prst="rect">
            <a:avLst/>
          </a:prstGeom>
        </p:spPr>
      </p:pic>
    </p:spTree>
    <p:extLst>
      <p:ext uri="{BB962C8B-B14F-4D97-AF65-F5344CB8AC3E}">
        <p14:creationId xmlns:p14="http://schemas.microsoft.com/office/powerpoint/2010/main" val="21121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561C6-E111-BB4F-5C6E-4EC279E42C06}"/>
              </a:ext>
            </a:extLst>
          </p:cNvPr>
          <p:cNvPicPr>
            <a:picLocks noChangeAspect="1"/>
          </p:cNvPicPr>
          <p:nvPr/>
        </p:nvPicPr>
        <p:blipFill>
          <a:blip r:embed="rId2"/>
          <a:stretch>
            <a:fillRect/>
          </a:stretch>
        </p:blipFill>
        <p:spPr>
          <a:xfrm>
            <a:off x="1152524" y="866775"/>
            <a:ext cx="9839326" cy="5200650"/>
          </a:xfrm>
          <a:prstGeom prst="rect">
            <a:avLst/>
          </a:prstGeom>
        </p:spPr>
      </p:pic>
    </p:spTree>
    <p:extLst>
      <p:ext uri="{BB962C8B-B14F-4D97-AF65-F5344CB8AC3E}">
        <p14:creationId xmlns:p14="http://schemas.microsoft.com/office/powerpoint/2010/main" val="88925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A6E7F-FFB6-10DE-60CA-B89B77505801}"/>
              </a:ext>
            </a:extLst>
          </p:cNvPr>
          <p:cNvPicPr>
            <a:picLocks noChangeAspect="1"/>
          </p:cNvPicPr>
          <p:nvPr/>
        </p:nvPicPr>
        <p:blipFill>
          <a:blip r:embed="rId2"/>
          <a:stretch>
            <a:fillRect/>
          </a:stretch>
        </p:blipFill>
        <p:spPr>
          <a:xfrm>
            <a:off x="695325" y="754856"/>
            <a:ext cx="10934700" cy="5519737"/>
          </a:xfrm>
          <a:prstGeom prst="rect">
            <a:avLst/>
          </a:prstGeom>
        </p:spPr>
      </p:pic>
    </p:spTree>
    <p:extLst>
      <p:ext uri="{BB962C8B-B14F-4D97-AF65-F5344CB8AC3E}">
        <p14:creationId xmlns:p14="http://schemas.microsoft.com/office/powerpoint/2010/main" val="250041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A2D6D-F036-FADC-D4E4-57EFCC0D6E49}"/>
              </a:ext>
            </a:extLst>
          </p:cNvPr>
          <p:cNvPicPr>
            <a:picLocks noChangeAspect="1"/>
          </p:cNvPicPr>
          <p:nvPr/>
        </p:nvPicPr>
        <p:blipFill>
          <a:blip r:embed="rId2"/>
          <a:stretch>
            <a:fillRect/>
          </a:stretch>
        </p:blipFill>
        <p:spPr>
          <a:xfrm>
            <a:off x="1152526" y="1004106"/>
            <a:ext cx="9848850" cy="5189860"/>
          </a:xfrm>
          <a:prstGeom prst="rect">
            <a:avLst/>
          </a:prstGeom>
        </p:spPr>
      </p:pic>
    </p:spTree>
    <p:extLst>
      <p:ext uri="{BB962C8B-B14F-4D97-AF65-F5344CB8AC3E}">
        <p14:creationId xmlns:p14="http://schemas.microsoft.com/office/powerpoint/2010/main" val="671156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CE2DB-CAE2-E766-2A19-6080810BF56B}"/>
              </a:ext>
            </a:extLst>
          </p:cNvPr>
          <p:cNvPicPr>
            <a:picLocks noChangeAspect="1"/>
          </p:cNvPicPr>
          <p:nvPr/>
        </p:nvPicPr>
        <p:blipFill>
          <a:blip r:embed="rId2"/>
          <a:stretch>
            <a:fillRect/>
          </a:stretch>
        </p:blipFill>
        <p:spPr>
          <a:xfrm>
            <a:off x="1390650" y="1000126"/>
            <a:ext cx="9553575" cy="4972050"/>
          </a:xfrm>
          <a:prstGeom prst="rect">
            <a:avLst/>
          </a:prstGeom>
        </p:spPr>
      </p:pic>
    </p:spTree>
    <p:extLst>
      <p:ext uri="{BB962C8B-B14F-4D97-AF65-F5344CB8AC3E}">
        <p14:creationId xmlns:p14="http://schemas.microsoft.com/office/powerpoint/2010/main" val="241573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F05D7-8913-7B29-C02E-BA31F1F272C6}"/>
              </a:ext>
            </a:extLst>
          </p:cNvPr>
          <p:cNvPicPr>
            <a:picLocks noChangeAspect="1"/>
          </p:cNvPicPr>
          <p:nvPr/>
        </p:nvPicPr>
        <p:blipFill>
          <a:blip r:embed="rId2"/>
          <a:stretch>
            <a:fillRect/>
          </a:stretch>
        </p:blipFill>
        <p:spPr>
          <a:xfrm>
            <a:off x="1257299" y="768717"/>
            <a:ext cx="10125075" cy="5251083"/>
          </a:xfrm>
          <a:prstGeom prst="rect">
            <a:avLst/>
          </a:prstGeom>
        </p:spPr>
      </p:pic>
    </p:spTree>
    <p:extLst>
      <p:ext uri="{BB962C8B-B14F-4D97-AF65-F5344CB8AC3E}">
        <p14:creationId xmlns:p14="http://schemas.microsoft.com/office/powerpoint/2010/main" val="205333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66AD4-56C9-4A7E-41E7-78464DFE9BFA}"/>
              </a:ext>
            </a:extLst>
          </p:cNvPr>
          <p:cNvPicPr>
            <a:picLocks noChangeAspect="1"/>
          </p:cNvPicPr>
          <p:nvPr/>
        </p:nvPicPr>
        <p:blipFill>
          <a:blip r:embed="rId2"/>
          <a:stretch>
            <a:fillRect/>
          </a:stretch>
        </p:blipFill>
        <p:spPr>
          <a:xfrm>
            <a:off x="1181100" y="668208"/>
            <a:ext cx="9934575" cy="5580437"/>
          </a:xfrm>
          <a:prstGeom prst="rect">
            <a:avLst/>
          </a:prstGeom>
        </p:spPr>
      </p:pic>
    </p:spTree>
    <p:extLst>
      <p:ext uri="{BB962C8B-B14F-4D97-AF65-F5344CB8AC3E}">
        <p14:creationId xmlns:p14="http://schemas.microsoft.com/office/powerpoint/2010/main" val="161593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A719-55DE-DEBF-55D0-4905234E7AD8}"/>
              </a:ext>
            </a:extLst>
          </p:cNvPr>
          <p:cNvSpPr>
            <a:spLocks noGrp="1"/>
          </p:cNvSpPr>
          <p:nvPr>
            <p:ph type="title"/>
          </p:nvPr>
        </p:nvSpPr>
        <p:spPr/>
        <p:txBody>
          <a:bodyPr>
            <a:normAutofit/>
          </a:bodyPr>
          <a:lstStyle/>
          <a:p>
            <a:r>
              <a:rPr lang="en-IN" sz="4400" b="1" dirty="0">
                <a:solidFill>
                  <a:schemeClr val="bg1"/>
                </a:solidFill>
              </a:rPr>
              <a:t>VIDEO STREAMING</a:t>
            </a:r>
            <a:endParaRPr lang="en-IN" sz="4400" dirty="0">
              <a:solidFill>
                <a:schemeClr val="bg1"/>
              </a:solidFill>
            </a:endParaRPr>
          </a:p>
        </p:txBody>
      </p:sp>
      <p:sp>
        <p:nvSpPr>
          <p:cNvPr id="3" name="Content Placeholder 2">
            <a:extLst>
              <a:ext uri="{FF2B5EF4-FFF2-40B4-BE49-F238E27FC236}">
                <a16:creationId xmlns:a16="http://schemas.microsoft.com/office/drawing/2014/main" id="{BD1C4037-485B-A890-963A-F156D89C8869}"/>
              </a:ext>
            </a:extLst>
          </p:cNvPr>
          <p:cNvSpPr>
            <a:spLocks noGrp="1"/>
          </p:cNvSpPr>
          <p:nvPr>
            <p:ph idx="1"/>
          </p:nvPr>
        </p:nvSpPr>
        <p:spPr>
          <a:xfrm>
            <a:off x="913795" y="2096064"/>
            <a:ext cx="10353762" cy="4284416"/>
          </a:xfrm>
        </p:spPr>
        <p:txBody>
          <a:bodyPr>
            <a:normAutofit/>
          </a:bodyPr>
          <a:lstStyle/>
          <a:p>
            <a:pPr marL="0" indent="0">
              <a:buNone/>
            </a:pPr>
            <a:endParaRPr lang="en-IN" sz="4400" b="1" dirty="0"/>
          </a:p>
          <a:p>
            <a:pPr marL="0" indent="0">
              <a:buNone/>
            </a:pPr>
            <a:r>
              <a:rPr lang="en-IN" sz="1600" b="1" dirty="0"/>
              <a:t>							                                        </a:t>
            </a:r>
            <a:r>
              <a:rPr lang="en-IN" sz="1800" b="1" u="sng" dirty="0">
                <a:solidFill>
                  <a:schemeClr val="bg1"/>
                </a:solidFill>
              </a:rPr>
              <a:t>SUMBITTED BY – </a:t>
            </a:r>
          </a:p>
          <a:p>
            <a:pPr marL="0" indent="0">
              <a:buNone/>
            </a:pPr>
            <a:r>
              <a:rPr lang="en-IN" sz="1400" b="1" dirty="0">
                <a:solidFill>
                  <a:schemeClr val="bg1"/>
                </a:solidFill>
              </a:rPr>
              <a:t>							</a:t>
            </a:r>
            <a:r>
              <a:rPr lang="en-IN" b="1" dirty="0">
                <a:solidFill>
                  <a:schemeClr val="bg1"/>
                </a:solidFill>
              </a:rPr>
              <a:t>                                1. Divya </a:t>
            </a:r>
            <a:r>
              <a:rPr lang="en-IN" b="1" dirty="0" err="1">
                <a:solidFill>
                  <a:schemeClr val="bg1"/>
                </a:solidFill>
              </a:rPr>
              <a:t>Manjarekar</a:t>
            </a:r>
            <a:endParaRPr lang="en-IN" b="1" dirty="0">
              <a:solidFill>
                <a:schemeClr val="bg1"/>
              </a:solidFill>
            </a:endParaRPr>
          </a:p>
          <a:p>
            <a:pPr marL="0" indent="0">
              <a:buNone/>
            </a:pPr>
            <a:r>
              <a:rPr lang="en-IN" b="1" dirty="0">
                <a:solidFill>
                  <a:schemeClr val="bg1"/>
                </a:solidFill>
              </a:rPr>
              <a:t>		</a:t>
            </a:r>
            <a:r>
              <a:rPr lang="en-IN" b="1" u="sng" dirty="0">
                <a:solidFill>
                  <a:schemeClr val="bg1"/>
                </a:solidFill>
              </a:rPr>
              <a:t>UNDER GUIDANCE OF</a:t>
            </a:r>
            <a:r>
              <a:rPr lang="en-IN" b="1" dirty="0">
                <a:solidFill>
                  <a:schemeClr val="bg1"/>
                </a:solidFill>
              </a:rPr>
              <a:t>			             2. </a:t>
            </a:r>
            <a:r>
              <a:rPr lang="en-IN" b="1" dirty="0" err="1">
                <a:solidFill>
                  <a:schemeClr val="bg1"/>
                </a:solidFill>
              </a:rPr>
              <a:t>Sanskruti</a:t>
            </a:r>
            <a:r>
              <a:rPr lang="en-IN" b="1" dirty="0">
                <a:solidFill>
                  <a:schemeClr val="bg1"/>
                </a:solidFill>
              </a:rPr>
              <a:t> Mane</a:t>
            </a:r>
          </a:p>
          <a:p>
            <a:pPr marL="0" indent="0">
              <a:buNone/>
            </a:pPr>
            <a:r>
              <a:rPr lang="en-IN" b="1" dirty="0">
                <a:solidFill>
                  <a:schemeClr val="bg1"/>
                </a:solidFill>
              </a:rPr>
              <a:t>		        POOJA MEHTA			             3. </a:t>
            </a:r>
            <a:r>
              <a:rPr lang="en-IN" b="1" dirty="0" err="1">
                <a:solidFill>
                  <a:schemeClr val="bg1"/>
                </a:solidFill>
              </a:rPr>
              <a:t>Harshali</a:t>
            </a:r>
            <a:r>
              <a:rPr lang="en-IN" b="1" dirty="0">
                <a:solidFill>
                  <a:schemeClr val="bg1"/>
                </a:solidFill>
              </a:rPr>
              <a:t> Jadhav</a:t>
            </a:r>
          </a:p>
          <a:p>
            <a:pPr marL="0" indent="0">
              <a:buNone/>
            </a:pPr>
            <a:r>
              <a:rPr lang="en-IN" b="1" dirty="0">
                <a:solidFill>
                  <a:schemeClr val="bg1"/>
                </a:solidFill>
              </a:rPr>
              <a:t>							                                4. Manasi Jadhav</a:t>
            </a:r>
          </a:p>
          <a:p>
            <a:pPr marL="0" indent="0">
              <a:buNone/>
            </a:pPr>
            <a:r>
              <a:rPr lang="en-IN" b="1" dirty="0">
                <a:solidFill>
                  <a:schemeClr val="bg1"/>
                </a:solidFill>
              </a:rPr>
              <a:t>							                                5. Nisha </a:t>
            </a:r>
            <a:r>
              <a:rPr lang="en-IN" b="1" dirty="0" err="1">
                <a:solidFill>
                  <a:schemeClr val="bg1"/>
                </a:solidFill>
              </a:rPr>
              <a:t>Pardeshi</a:t>
            </a:r>
            <a:endParaRPr lang="en-IN" b="1" dirty="0">
              <a:solidFill>
                <a:schemeClr val="bg1"/>
              </a:solidFill>
            </a:endParaRPr>
          </a:p>
          <a:p>
            <a:pPr marL="0" indent="0">
              <a:buNone/>
            </a:pPr>
            <a:r>
              <a:rPr lang="en-IN" b="1" dirty="0">
                <a:solidFill>
                  <a:schemeClr val="bg1"/>
                </a:solidFill>
              </a:rPr>
              <a:t>							                                6. Ankita </a:t>
            </a:r>
            <a:r>
              <a:rPr lang="en-IN" b="1" dirty="0" err="1">
                <a:solidFill>
                  <a:schemeClr val="bg1"/>
                </a:solidFill>
              </a:rPr>
              <a:t>Kantale</a:t>
            </a:r>
            <a:r>
              <a:rPr lang="en-IN" b="1" dirty="0">
                <a:solidFill>
                  <a:schemeClr val="bg1"/>
                </a:solidFill>
              </a:rPr>
              <a:t>.</a:t>
            </a:r>
          </a:p>
          <a:p>
            <a:pPr marL="0" indent="0">
              <a:buNone/>
            </a:pPr>
            <a:endParaRPr lang="en-IN" sz="1400" b="1" dirty="0"/>
          </a:p>
          <a:p>
            <a:pPr marL="0" indent="0">
              <a:buNone/>
            </a:pPr>
            <a:endParaRPr lang="en-IN" sz="4400" b="1" dirty="0"/>
          </a:p>
        </p:txBody>
      </p:sp>
    </p:spTree>
    <p:extLst>
      <p:ext uri="{BB962C8B-B14F-4D97-AF65-F5344CB8AC3E}">
        <p14:creationId xmlns:p14="http://schemas.microsoft.com/office/powerpoint/2010/main" val="3001078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EA245-2753-571D-0C61-13A9423CF0F3}"/>
              </a:ext>
            </a:extLst>
          </p:cNvPr>
          <p:cNvPicPr>
            <a:picLocks noChangeAspect="1"/>
          </p:cNvPicPr>
          <p:nvPr/>
        </p:nvPicPr>
        <p:blipFill>
          <a:blip r:embed="rId2"/>
          <a:stretch>
            <a:fillRect/>
          </a:stretch>
        </p:blipFill>
        <p:spPr>
          <a:xfrm>
            <a:off x="711735" y="790575"/>
            <a:ext cx="10423237" cy="4933950"/>
          </a:xfrm>
          <a:prstGeom prst="rect">
            <a:avLst/>
          </a:prstGeom>
        </p:spPr>
      </p:pic>
    </p:spTree>
    <p:extLst>
      <p:ext uri="{BB962C8B-B14F-4D97-AF65-F5344CB8AC3E}">
        <p14:creationId xmlns:p14="http://schemas.microsoft.com/office/powerpoint/2010/main" val="3176034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F712DA-16DA-3507-0185-E5617879DA53}"/>
              </a:ext>
            </a:extLst>
          </p:cNvPr>
          <p:cNvPicPr>
            <a:picLocks noChangeAspect="1"/>
          </p:cNvPicPr>
          <p:nvPr/>
        </p:nvPicPr>
        <p:blipFill>
          <a:blip r:embed="rId2"/>
          <a:stretch>
            <a:fillRect/>
          </a:stretch>
        </p:blipFill>
        <p:spPr>
          <a:xfrm>
            <a:off x="819150" y="457199"/>
            <a:ext cx="10763250" cy="5934075"/>
          </a:xfrm>
          <a:prstGeom prst="rect">
            <a:avLst/>
          </a:prstGeom>
        </p:spPr>
      </p:pic>
    </p:spTree>
    <p:extLst>
      <p:ext uri="{BB962C8B-B14F-4D97-AF65-F5344CB8AC3E}">
        <p14:creationId xmlns:p14="http://schemas.microsoft.com/office/powerpoint/2010/main" val="435288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148DD-66D2-FECD-E050-3185594C4BB4}"/>
              </a:ext>
            </a:extLst>
          </p:cNvPr>
          <p:cNvPicPr>
            <a:picLocks noChangeAspect="1"/>
          </p:cNvPicPr>
          <p:nvPr/>
        </p:nvPicPr>
        <p:blipFill>
          <a:blip r:embed="rId2"/>
          <a:stretch>
            <a:fillRect/>
          </a:stretch>
        </p:blipFill>
        <p:spPr>
          <a:xfrm>
            <a:off x="571500" y="321468"/>
            <a:ext cx="11115675" cy="6252567"/>
          </a:xfrm>
          <a:prstGeom prst="rect">
            <a:avLst/>
          </a:prstGeom>
        </p:spPr>
      </p:pic>
    </p:spTree>
    <p:extLst>
      <p:ext uri="{BB962C8B-B14F-4D97-AF65-F5344CB8AC3E}">
        <p14:creationId xmlns:p14="http://schemas.microsoft.com/office/powerpoint/2010/main" val="4159040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0B7-CE55-CB31-07A5-010D6C54E64C}"/>
              </a:ext>
            </a:extLst>
          </p:cNvPr>
          <p:cNvSpPr>
            <a:spLocks noGrp="1"/>
          </p:cNvSpPr>
          <p:nvPr>
            <p:ph type="title"/>
          </p:nvPr>
        </p:nvSpPr>
        <p:spPr>
          <a:xfrm>
            <a:off x="1523999" y="609600"/>
            <a:ext cx="9523411" cy="1314450"/>
          </a:xfrm>
        </p:spPr>
        <p:txBody>
          <a:bodyPr/>
          <a:lstStyle/>
          <a:p>
            <a:r>
              <a:rPr lang="zh-CN" altLang="zh-CN" sz="32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endParaRPr lang="en-IN" dirty="0">
              <a:solidFill>
                <a:schemeClr val="bg1"/>
              </a:solidFill>
            </a:endParaRPr>
          </a:p>
        </p:txBody>
      </p:sp>
      <p:sp>
        <p:nvSpPr>
          <p:cNvPr id="3" name="Content Placeholder 2">
            <a:extLst>
              <a:ext uri="{FF2B5EF4-FFF2-40B4-BE49-F238E27FC236}">
                <a16:creationId xmlns:a16="http://schemas.microsoft.com/office/drawing/2014/main" id="{0CB467D6-739C-07C4-AC5B-8E1943E8E334}"/>
              </a:ext>
            </a:extLst>
          </p:cNvPr>
          <p:cNvSpPr>
            <a:spLocks noGrp="1"/>
          </p:cNvSpPr>
          <p:nvPr>
            <p:ph idx="1"/>
          </p:nvPr>
        </p:nvSpPr>
        <p:spPr/>
        <p:txBody>
          <a:bodyPr/>
          <a:lstStyle/>
          <a:p>
            <a:r>
              <a:rPr lang="en-IN" b="1" i="0" dirty="0">
                <a:solidFill>
                  <a:schemeClr val="bg1"/>
                </a:solidFill>
                <a:effectLst/>
                <a:latin typeface="Arial" panose="020B0604020202020204" pitchFamily="34" charset="0"/>
              </a:rPr>
              <a:t> </a:t>
            </a:r>
            <a:r>
              <a:rPr lang="en-IN" sz="2400" b="1" i="0" dirty="0">
                <a:solidFill>
                  <a:schemeClr val="bg1"/>
                </a:solidFill>
                <a:effectLst/>
                <a:latin typeface="Arial" panose="020B0604020202020204" pitchFamily="34" charset="0"/>
              </a:rPr>
              <a:t>Instant Playback.</a:t>
            </a:r>
          </a:p>
          <a:p>
            <a:r>
              <a:rPr lang="en-US" sz="2400" b="1" i="0" u="none" strike="noStrike" dirty="0">
                <a:solidFill>
                  <a:schemeClr val="bg1"/>
                </a:solidFill>
                <a:effectLst/>
                <a:latin typeface="Nunito Sans" panose="020B0604020202020204" pitchFamily="2" charset="0"/>
              </a:rPr>
              <a:t> More Convenient to Reach Maximum Audience.</a:t>
            </a:r>
          </a:p>
          <a:p>
            <a:r>
              <a:rPr lang="en-US" sz="2400" b="1" i="0" u="none" strike="noStrike" dirty="0">
                <a:solidFill>
                  <a:schemeClr val="bg1"/>
                </a:solidFill>
                <a:effectLst/>
                <a:latin typeface="Nunito Sans" panose="020B0604020202020204" pitchFamily="2" charset="0"/>
              </a:rPr>
              <a:t>Access with Proper Formatting to a Myriad of Content.</a:t>
            </a:r>
          </a:p>
          <a:p>
            <a:r>
              <a:rPr lang="en-US" sz="2400" b="1" i="0" u="none" strike="noStrike" dirty="0">
                <a:solidFill>
                  <a:schemeClr val="bg1"/>
                </a:solidFill>
                <a:effectLst/>
                <a:latin typeface="Nunito Sans" panose="020B0604020202020204" pitchFamily="2" charset="0"/>
              </a:rPr>
              <a:t>Provides the Best Quality Content.</a:t>
            </a:r>
          </a:p>
          <a:p>
            <a:r>
              <a:rPr lang="en-US" sz="2400" b="1" i="0" u="none" strike="noStrike" dirty="0">
                <a:solidFill>
                  <a:schemeClr val="bg1"/>
                </a:solidFill>
                <a:effectLst/>
                <a:latin typeface="Nunito Sans" panose="020B0604020202020204" pitchFamily="2" charset="0"/>
              </a:rPr>
              <a:t>Supports a Wide Range of Devices.</a:t>
            </a:r>
          </a:p>
          <a:p>
            <a:endParaRPr lang="en-US" sz="2400" i="0" u="none" strike="noStrike" dirty="0">
              <a:effectLst/>
              <a:latin typeface="Nunito Sans" panose="020B0604020202020204" pitchFamily="2" charset="0"/>
            </a:endParaRPr>
          </a:p>
          <a:p>
            <a:endParaRPr lang="en-US" b="1" i="0" u="none" strike="noStrike" dirty="0">
              <a:effectLst/>
              <a:latin typeface="Nunito Sans" panose="020B0604020202020204" pitchFamily="2" charset="0"/>
            </a:endParaRPr>
          </a:p>
          <a:p>
            <a:endParaRPr lang="en-IN" b="1" i="0" dirty="0">
              <a:effectLst/>
              <a:latin typeface="Arial" panose="020B0604020202020204" pitchFamily="34" charset="0"/>
            </a:endParaRPr>
          </a:p>
          <a:p>
            <a:endParaRPr lang="en-IN" dirty="0"/>
          </a:p>
        </p:txBody>
      </p:sp>
    </p:spTree>
    <p:extLst>
      <p:ext uri="{BB962C8B-B14F-4D97-AF65-F5344CB8AC3E}">
        <p14:creationId xmlns:p14="http://schemas.microsoft.com/office/powerpoint/2010/main" val="124289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226F-B27E-0FC4-67F4-CB55388E47EF}"/>
              </a:ext>
            </a:extLst>
          </p:cNvPr>
          <p:cNvSpPr>
            <a:spLocks noGrp="1"/>
          </p:cNvSpPr>
          <p:nvPr>
            <p:ph type="title"/>
          </p:nvPr>
        </p:nvSpPr>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br>
              <a:rPr lang="zh-CN"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u="sng" dirty="0">
              <a:solidFill>
                <a:schemeClr val="bg1"/>
              </a:solidFill>
            </a:endParaRPr>
          </a:p>
        </p:txBody>
      </p:sp>
      <p:sp>
        <p:nvSpPr>
          <p:cNvPr id="3" name="Content Placeholder 2">
            <a:extLst>
              <a:ext uri="{FF2B5EF4-FFF2-40B4-BE49-F238E27FC236}">
                <a16:creationId xmlns:a16="http://schemas.microsoft.com/office/drawing/2014/main" id="{E9432242-9ECA-814D-5593-EE9A947DF19F}"/>
              </a:ext>
            </a:extLst>
          </p:cNvPr>
          <p:cNvSpPr>
            <a:spLocks noGrp="1"/>
          </p:cNvSpPr>
          <p:nvPr>
            <p:ph idx="1"/>
          </p:nvPr>
        </p:nvSpPr>
        <p:spPr>
          <a:xfrm>
            <a:off x="1066195" y="1895475"/>
            <a:ext cx="10353762" cy="3419475"/>
          </a:xfrm>
        </p:spPr>
        <p:txBody>
          <a:bodyPr>
            <a:normAutofit/>
          </a:bodyPr>
          <a:lstStyle/>
          <a:p>
            <a:pPr marL="0" indent="0">
              <a:buNone/>
            </a:pPr>
            <a:endParaRPr lang="en-US" b="0" i="0" dirty="0">
              <a:effectLst/>
              <a:latin typeface="Roboto" panose="02000000000000000000" pitchFamily="2" charset="0"/>
            </a:endParaRPr>
          </a:p>
          <a:p>
            <a:r>
              <a:rPr lang="en-US" sz="2400" b="1" i="0" dirty="0">
                <a:solidFill>
                  <a:schemeClr val="bg1"/>
                </a:solidFill>
                <a:effectLst/>
                <a:latin typeface="Roboto" panose="02000000000000000000" pitchFamily="2" charset="0"/>
              </a:rPr>
              <a:t>streaming video and audio will play a bigger role in delivering course materials to online user.</a:t>
            </a:r>
          </a:p>
          <a:p>
            <a:r>
              <a:rPr lang="en-US" sz="2400" b="1" i="0" dirty="0">
                <a:solidFill>
                  <a:schemeClr val="bg1"/>
                </a:solidFill>
                <a:effectLst/>
                <a:latin typeface="Roboto" panose="02000000000000000000" pitchFamily="2" charset="0"/>
              </a:rPr>
              <a:t>Framework for Simultaneously streaming video from multiple senders to a single receiver.</a:t>
            </a:r>
            <a:endParaRPr lang="en-IN" sz="2400" b="1" dirty="0">
              <a:solidFill>
                <a:schemeClr val="bg1"/>
              </a:solidFill>
              <a:effectLst/>
              <a:latin typeface="Roboto" panose="02000000000000000000" pitchFamily="2" charset="0"/>
            </a:endParaRPr>
          </a:p>
          <a:p>
            <a:r>
              <a:rPr lang="en-IN" sz="2400" b="1" i="0" dirty="0">
                <a:solidFill>
                  <a:schemeClr val="bg1"/>
                </a:solidFill>
                <a:effectLst/>
                <a:latin typeface="Roboto" panose="02000000000000000000" pitchFamily="2" charset="0"/>
              </a:rPr>
              <a:t>This form of technology brings live videos too users for entertaining purpose.</a:t>
            </a:r>
            <a:endParaRPr lang="en-IN" sz="2400" b="1" dirty="0">
              <a:solidFill>
                <a:schemeClr val="bg1"/>
              </a:solidFill>
            </a:endParaRPr>
          </a:p>
        </p:txBody>
      </p:sp>
    </p:spTree>
    <p:extLst>
      <p:ext uri="{BB962C8B-B14F-4D97-AF65-F5344CB8AC3E}">
        <p14:creationId xmlns:p14="http://schemas.microsoft.com/office/powerpoint/2010/main" val="1154365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6A46A4-E786-6742-4911-775A9CC0CCFA}"/>
              </a:ext>
            </a:extLst>
          </p:cNvPr>
          <p:cNvSpPr>
            <a:spLocks noGrp="1"/>
          </p:cNvSpPr>
          <p:nvPr>
            <p:ph type="title"/>
          </p:nvPr>
        </p:nvSpPr>
        <p:spPr>
          <a:xfrm>
            <a:off x="3724275" y="609600"/>
            <a:ext cx="4657725" cy="5720080"/>
          </a:xfrm>
        </p:spPr>
        <p:txBody>
          <a:bodyPr>
            <a:normAutofit/>
          </a:bodyPr>
          <a:lstStyle/>
          <a:p>
            <a:r>
              <a:rPr lang="en-IN" sz="5400" dirty="0">
                <a:solidFill>
                  <a:schemeClr val="bg1"/>
                </a:solidFill>
                <a:latin typeface="Arial Rounded MT Bold" panose="020F0704030504030204" pitchFamily="34" charset="0"/>
              </a:rPr>
              <a:t>THANK YOU.</a:t>
            </a:r>
          </a:p>
        </p:txBody>
      </p:sp>
    </p:spTree>
    <p:extLst>
      <p:ext uri="{BB962C8B-B14F-4D97-AF65-F5344CB8AC3E}">
        <p14:creationId xmlns:p14="http://schemas.microsoft.com/office/powerpoint/2010/main" val="32330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EA3B-0C7B-F37A-440E-9F5A36E5E0FE}"/>
              </a:ext>
            </a:extLst>
          </p:cNvPr>
          <p:cNvSpPr>
            <a:spLocks noGrp="1"/>
          </p:cNvSpPr>
          <p:nvPr>
            <p:ph type="title"/>
          </p:nvPr>
        </p:nvSpPr>
        <p:spPr/>
        <p:txBody>
          <a:bodyPr/>
          <a:lstStyle/>
          <a:p>
            <a:r>
              <a:rPr lang="en-IN" b="1" dirty="0">
                <a:solidFill>
                  <a:schemeClr val="bg1"/>
                </a:solidFill>
              </a:rPr>
              <a:t>INTRODUCTION</a:t>
            </a:r>
          </a:p>
        </p:txBody>
      </p:sp>
      <p:sp>
        <p:nvSpPr>
          <p:cNvPr id="3" name="Content Placeholder 2">
            <a:extLst>
              <a:ext uri="{FF2B5EF4-FFF2-40B4-BE49-F238E27FC236}">
                <a16:creationId xmlns:a16="http://schemas.microsoft.com/office/drawing/2014/main" id="{E9A6C25D-DCC4-DE5B-5316-4E22075831B3}"/>
              </a:ext>
            </a:extLst>
          </p:cNvPr>
          <p:cNvSpPr>
            <a:spLocks noGrp="1"/>
          </p:cNvSpPr>
          <p:nvPr>
            <p:ph idx="1"/>
          </p:nvPr>
        </p:nvSpPr>
        <p:spPr/>
        <p:txBody>
          <a:bodyPr>
            <a:normAutofit/>
          </a:bodyPr>
          <a:lstStyle/>
          <a:p>
            <a:pPr algn="l"/>
            <a:r>
              <a:rPr lang="en-US" sz="2400" b="1" i="0" dirty="0">
                <a:solidFill>
                  <a:schemeClr val="bg1"/>
                </a:solidFill>
                <a:effectLst/>
                <a:latin typeface="Arial" panose="020B0604020202020204" pitchFamily="34" charset="0"/>
              </a:rPr>
              <a:t>Video streaming is a continuous transmission of video files from a server to a client. Video streaming enables users to view videos online without having to download them.</a:t>
            </a:r>
          </a:p>
          <a:p>
            <a:pPr algn="l"/>
            <a:r>
              <a:rPr lang="en-US" sz="2400" b="1" i="0" dirty="0">
                <a:solidFill>
                  <a:schemeClr val="bg1"/>
                </a:solidFill>
                <a:effectLst/>
                <a:latin typeface="Arial" panose="020B0604020202020204" pitchFamily="34" charset="0"/>
              </a:rPr>
              <a:t>Streamed video content can include movies, TV shows, YouTube videos and livestreamed content. Services such as Netflix and Hulu have had great success in streaming videos to subscribers.</a:t>
            </a:r>
          </a:p>
        </p:txBody>
      </p:sp>
    </p:spTree>
    <p:extLst>
      <p:ext uri="{BB962C8B-B14F-4D97-AF65-F5344CB8AC3E}">
        <p14:creationId xmlns:p14="http://schemas.microsoft.com/office/powerpoint/2010/main" val="3169939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13">
            <a:extLst>
              <a:ext uri="{FF2B5EF4-FFF2-40B4-BE49-F238E27FC236}">
                <a16:creationId xmlns:a16="http://schemas.microsoft.com/office/drawing/2014/main" id="{CEF92AF8-8258-A3FA-CA99-D70A2F7A20EE}"/>
              </a:ext>
            </a:extLst>
          </p:cNvPr>
          <p:cNvSpPr/>
          <p:nvPr/>
        </p:nvSpPr>
        <p:spPr>
          <a:xfrm>
            <a:off x="4968678" y="3233420"/>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2044700">
              <a:lnSpc>
                <a:spcPct val="90000"/>
              </a:lnSpc>
              <a:spcBef>
                <a:spcPct val="0"/>
              </a:spcBef>
              <a:spcAft>
                <a:spcPct val="35000"/>
              </a:spcAft>
            </a:pPr>
            <a:r>
              <a:rPr lang="en-US" altLang="zh-CN" sz="2400" b="1" dirty="0">
                <a:solidFill>
                  <a:schemeClr val="bg1"/>
                </a:solidFill>
              </a:rPr>
              <a:t>Angular</a:t>
            </a:r>
            <a:endParaRPr lang="zh-CN" altLang="en-US" sz="2400" b="1" kern="1200" dirty="0">
              <a:solidFill>
                <a:schemeClr val="bg1"/>
              </a:solidFill>
            </a:endParaRPr>
          </a:p>
        </p:txBody>
      </p:sp>
      <p:sp>
        <p:nvSpPr>
          <p:cNvPr id="7" name="任意多边形 13">
            <a:extLst>
              <a:ext uri="{FF2B5EF4-FFF2-40B4-BE49-F238E27FC236}">
                <a16:creationId xmlns:a16="http://schemas.microsoft.com/office/drawing/2014/main" id="{85BA7CDC-B6BA-7E4A-3E4B-05FFC1DD0576}"/>
              </a:ext>
            </a:extLst>
          </p:cNvPr>
          <p:cNvSpPr/>
          <p:nvPr/>
        </p:nvSpPr>
        <p:spPr>
          <a:xfrm>
            <a:off x="6336493" y="197655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2044700">
              <a:lnSpc>
                <a:spcPct val="90000"/>
              </a:lnSpc>
              <a:spcBef>
                <a:spcPct val="0"/>
              </a:spcBef>
              <a:spcAft>
                <a:spcPct val="35000"/>
              </a:spcAft>
            </a:pPr>
            <a:r>
              <a:rPr lang="en-US" altLang="zh-CN" sz="2800" dirty="0"/>
              <a:t>     </a:t>
            </a:r>
            <a:r>
              <a:rPr lang="en-US" altLang="zh-CN" sz="2400" b="1" dirty="0">
                <a:solidFill>
                  <a:schemeClr val="bg1"/>
                </a:solidFill>
              </a:rPr>
              <a:t>MySQL</a:t>
            </a:r>
            <a:endParaRPr lang="zh-CN" altLang="en-US" sz="2400" b="1" kern="1200" dirty="0">
              <a:solidFill>
                <a:schemeClr val="bg1"/>
              </a:solidFill>
            </a:endParaRPr>
          </a:p>
        </p:txBody>
      </p:sp>
      <p:sp>
        <p:nvSpPr>
          <p:cNvPr id="8" name="任意多边形 13">
            <a:extLst>
              <a:ext uri="{FF2B5EF4-FFF2-40B4-BE49-F238E27FC236}">
                <a16:creationId xmlns:a16="http://schemas.microsoft.com/office/drawing/2014/main" id="{F14B768A-3BC5-D1B1-1B01-9BDFD2365B87}"/>
              </a:ext>
            </a:extLst>
          </p:cNvPr>
          <p:cNvSpPr/>
          <p:nvPr/>
        </p:nvSpPr>
        <p:spPr>
          <a:xfrm>
            <a:off x="4968678" y="978776"/>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dirty="0"/>
              <a:t>  </a:t>
            </a:r>
            <a:r>
              <a:rPr lang="en-US" altLang="zh-CN" sz="2400" b="1" dirty="0">
                <a:solidFill>
                  <a:schemeClr val="bg1"/>
                </a:solidFill>
              </a:rPr>
              <a:t>Spring</a:t>
            </a:r>
            <a:r>
              <a:rPr lang="en-US" altLang="zh-CN" sz="2800" b="1" dirty="0">
                <a:solidFill>
                  <a:schemeClr val="bg1"/>
                </a:solidFill>
              </a:rPr>
              <a:t> </a:t>
            </a:r>
            <a:r>
              <a:rPr lang="en-US" altLang="zh-CN" sz="2400" b="1" dirty="0">
                <a:solidFill>
                  <a:schemeClr val="bg1"/>
                </a:solidFill>
              </a:rPr>
              <a:t>Boot</a:t>
            </a:r>
            <a:r>
              <a:rPr lang="en-US" altLang="zh-CN" sz="2800" b="1" dirty="0">
                <a:solidFill>
                  <a:schemeClr val="bg1"/>
                </a:solidFill>
              </a:rPr>
              <a:t> </a:t>
            </a:r>
            <a:endParaRPr lang="zh-CN" altLang="en-US" sz="2800" b="1" dirty="0">
              <a:solidFill>
                <a:schemeClr val="bg1"/>
              </a:solidFill>
            </a:endParaRPr>
          </a:p>
        </p:txBody>
      </p:sp>
      <p:sp>
        <p:nvSpPr>
          <p:cNvPr id="9" name="任意多边形 13">
            <a:extLst>
              <a:ext uri="{FF2B5EF4-FFF2-40B4-BE49-F238E27FC236}">
                <a16:creationId xmlns:a16="http://schemas.microsoft.com/office/drawing/2014/main" id="{C15CABD9-0971-4E3C-81D4-9DEDB605BB68}"/>
              </a:ext>
            </a:extLst>
          </p:cNvPr>
          <p:cNvSpPr/>
          <p:nvPr/>
        </p:nvSpPr>
        <p:spPr>
          <a:xfrm>
            <a:off x="3600863" y="210609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2044700">
              <a:lnSpc>
                <a:spcPct val="90000"/>
              </a:lnSpc>
              <a:spcBef>
                <a:spcPct val="0"/>
              </a:spcBef>
              <a:spcAft>
                <a:spcPct val="35000"/>
              </a:spcAft>
            </a:pPr>
            <a:r>
              <a:rPr lang="en-US" altLang="zh-CN" sz="2400" b="1" dirty="0">
                <a:solidFill>
                  <a:schemeClr val="bg1"/>
                </a:solidFill>
              </a:rPr>
              <a:t>Postman</a:t>
            </a:r>
            <a:endParaRPr lang="zh-CN" altLang="en-US" sz="2400" b="1" kern="1200" dirty="0">
              <a:solidFill>
                <a:schemeClr val="bg1"/>
              </a:solidFill>
            </a:endParaRPr>
          </a:p>
        </p:txBody>
      </p:sp>
      <p:sp>
        <p:nvSpPr>
          <p:cNvPr id="13" name="Content Placeholder 12">
            <a:extLst>
              <a:ext uri="{FF2B5EF4-FFF2-40B4-BE49-F238E27FC236}">
                <a16:creationId xmlns:a16="http://schemas.microsoft.com/office/drawing/2014/main" id="{B1084715-F7CE-F3AB-43E4-96636543DF71}"/>
              </a:ext>
            </a:extLst>
          </p:cNvPr>
          <p:cNvSpPr>
            <a:spLocks noGrp="1"/>
          </p:cNvSpPr>
          <p:nvPr>
            <p:ph idx="4294967295"/>
          </p:nvPr>
        </p:nvSpPr>
        <p:spPr>
          <a:xfrm>
            <a:off x="95251" y="161925"/>
            <a:ext cx="4286250" cy="1944173"/>
          </a:xfrm>
        </p:spPr>
        <p:txBody>
          <a:bodyPr/>
          <a:lstStyle/>
          <a:p>
            <a:r>
              <a:rPr lang="en-US" altLang="zh-CN" sz="3600" b="1" u="sng"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000" b="1" u="sng" spc="140" dirty="0">
                <a:solidFill>
                  <a:schemeClr val="bg1"/>
                </a:solidFill>
                <a:latin typeface="Times New Roman" panose="02020603050405020304" charset="0"/>
                <a:ea typeface="Microsoft JhengHei UI Light" panose="020B0304030504040204" charset="-120"/>
                <a:cs typeface="Times New Roman" panose="02020603050405020304" charset="0"/>
              </a:rPr>
              <a:t>ECHNOLOGIES USED</a:t>
            </a:r>
          </a:p>
          <a:p>
            <a:endParaRPr lang="en-IN" dirty="0"/>
          </a:p>
        </p:txBody>
      </p:sp>
    </p:spTree>
    <p:extLst>
      <p:ext uri="{BB962C8B-B14F-4D97-AF65-F5344CB8AC3E}">
        <p14:creationId xmlns:p14="http://schemas.microsoft.com/office/powerpoint/2010/main" val="320204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EDFCF6-90F8-B447-4614-DB2175EF25CA}"/>
              </a:ext>
            </a:extLst>
          </p:cNvPr>
          <p:cNvSpPr>
            <a:spLocks noGrp="1"/>
          </p:cNvSpPr>
          <p:nvPr>
            <p:ph type="title"/>
          </p:nvPr>
        </p:nvSpPr>
        <p:spPr>
          <a:xfrm>
            <a:off x="828675" y="609600"/>
            <a:ext cx="10218736" cy="857250"/>
          </a:xfrm>
        </p:spPr>
        <p:txBody>
          <a:bodyPr/>
          <a:lstStyle/>
          <a:p>
            <a:r>
              <a:rPr lang="en-US" altLang="zh-CN" sz="3600" u="sng" dirty="0">
                <a:solidFill>
                  <a:schemeClr val="bg1"/>
                </a:solidFill>
                <a:latin typeface="Times New Roman" panose="02020603050405020304" charset="0"/>
                <a:cs typeface="Times New Roman" panose="02020603050405020304" charset="0"/>
              </a:rPr>
              <a:t>REQUIRED SPECIFICATIONS</a:t>
            </a:r>
            <a:endParaRPr lang="en-IN" dirty="0">
              <a:solidFill>
                <a:schemeClr val="bg1"/>
              </a:solidFill>
            </a:endParaRPr>
          </a:p>
        </p:txBody>
      </p:sp>
      <p:sp>
        <p:nvSpPr>
          <p:cNvPr id="5" name="Content Placeholder 4">
            <a:extLst>
              <a:ext uri="{FF2B5EF4-FFF2-40B4-BE49-F238E27FC236}">
                <a16:creationId xmlns:a16="http://schemas.microsoft.com/office/drawing/2014/main" id="{7569B9B4-D5F1-6C14-EF18-CB2EFAFA1445}"/>
              </a:ext>
            </a:extLst>
          </p:cNvPr>
          <p:cNvSpPr>
            <a:spLocks noGrp="1"/>
          </p:cNvSpPr>
          <p:nvPr>
            <p:ph idx="1"/>
          </p:nvPr>
        </p:nvSpPr>
        <p:spPr>
          <a:xfrm>
            <a:off x="913795" y="2096064"/>
            <a:ext cx="10353762" cy="4253936"/>
          </a:xfrm>
        </p:spPr>
        <p:txBody>
          <a:bodyPr>
            <a:normAutofit fontScale="92500" lnSpcReduction="10000"/>
          </a:bodyPr>
          <a:lstStyle/>
          <a:p>
            <a:pPr marL="0" indent="0">
              <a:buNone/>
            </a:pPr>
            <a:r>
              <a:rPr lang="en-US" altLang="zh-CN" sz="2000" b="1" u="sng"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512 </a:t>
            </a:r>
            <a:r>
              <a:rPr lang="en-US" altLang="zh-CN"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G</a:t>
            </a: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B</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8GB</a:t>
            </a:r>
          </a:p>
          <a:p>
            <a:pPr marL="0" indent="0" algn="just">
              <a:lnSpc>
                <a:spcPct val="120000"/>
              </a:lnSpc>
              <a:buNone/>
            </a:pPr>
            <a:r>
              <a:rPr lang="en-US" altLang="zh-CN" sz="2000" b="1" u="sng"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2000" b="1"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lgn="just">
              <a:lnSpc>
                <a:spcPct val="120000"/>
              </a:lnSpc>
              <a:buNone/>
            </a:pPr>
            <a:endParaRPr lang="en-US" altLang="zh-CN" sz="2000"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endParaRPr>
          </a:p>
          <a:p>
            <a:endParaRPr lang="en-IN" dirty="0"/>
          </a:p>
        </p:txBody>
      </p:sp>
    </p:spTree>
    <p:extLst>
      <p:ext uri="{BB962C8B-B14F-4D97-AF65-F5344CB8AC3E}">
        <p14:creationId xmlns:p14="http://schemas.microsoft.com/office/powerpoint/2010/main" val="133679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35B2-1E9D-BBBF-3BAD-A4D888E99A87}"/>
              </a:ext>
            </a:extLst>
          </p:cNvPr>
          <p:cNvSpPr>
            <a:spLocks noGrp="1"/>
          </p:cNvSpPr>
          <p:nvPr>
            <p:ph type="title"/>
          </p:nvPr>
        </p:nvSpPr>
        <p:spPr>
          <a:xfrm>
            <a:off x="1141413" y="609600"/>
            <a:ext cx="9905998" cy="1188720"/>
          </a:xfrm>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b="1" dirty="0">
              <a:solidFill>
                <a:schemeClr val="bg1"/>
              </a:solidFill>
            </a:endParaRPr>
          </a:p>
        </p:txBody>
      </p:sp>
      <p:sp>
        <p:nvSpPr>
          <p:cNvPr id="3" name="Content Placeholder 2">
            <a:extLst>
              <a:ext uri="{FF2B5EF4-FFF2-40B4-BE49-F238E27FC236}">
                <a16:creationId xmlns:a16="http://schemas.microsoft.com/office/drawing/2014/main" id="{3A533951-700D-0DE9-8D81-6929A0F86908}"/>
              </a:ext>
            </a:extLst>
          </p:cNvPr>
          <p:cNvSpPr>
            <a:spLocks noGrp="1"/>
          </p:cNvSpPr>
          <p:nvPr>
            <p:ph idx="1"/>
          </p:nvPr>
        </p:nvSpPr>
        <p:spPr>
          <a:xfrm>
            <a:off x="913795" y="1798320"/>
            <a:ext cx="10353762" cy="4897120"/>
          </a:xfrm>
        </p:spPr>
        <p:txBody>
          <a:bodyPr>
            <a:normAutofit/>
          </a:bodyPr>
          <a:lstStyle/>
          <a:p>
            <a:pPr marL="285750" lvl="0" indent="-285750" algn="just" fontAlgn="base">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@RestController :The @RestController annotation indicates that a particular class serves the role of a controller. Spring RestController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@Entity:The Entity annotation specifies that the class is an entity and is mapped to a database table.</a:t>
            </a:r>
          </a:p>
          <a:p>
            <a:endParaRPr lang="en-IN" dirty="0"/>
          </a:p>
        </p:txBody>
      </p:sp>
    </p:spTree>
    <p:extLst>
      <p:ext uri="{BB962C8B-B14F-4D97-AF65-F5344CB8AC3E}">
        <p14:creationId xmlns:p14="http://schemas.microsoft.com/office/powerpoint/2010/main" val="363153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8E09-0574-48EC-9349-4E928966FE7F}"/>
              </a:ext>
            </a:extLst>
          </p:cNvPr>
          <p:cNvSpPr>
            <a:spLocks noGrp="1"/>
          </p:cNvSpPr>
          <p:nvPr>
            <p:ph type="title"/>
          </p:nvPr>
        </p:nvSpPr>
        <p:spPr>
          <a:xfrm>
            <a:off x="913795" y="609600"/>
            <a:ext cx="10133616" cy="1038225"/>
          </a:xfrm>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b="1" dirty="0">
              <a:solidFill>
                <a:schemeClr val="bg1"/>
              </a:solidFill>
            </a:endParaRPr>
          </a:p>
        </p:txBody>
      </p:sp>
      <p:sp>
        <p:nvSpPr>
          <p:cNvPr id="3" name="Content Placeholder 2">
            <a:extLst>
              <a:ext uri="{FF2B5EF4-FFF2-40B4-BE49-F238E27FC236}">
                <a16:creationId xmlns:a16="http://schemas.microsoft.com/office/drawing/2014/main" id="{B9455687-7949-C7E8-CB6F-C2F33E3F7721}"/>
              </a:ext>
            </a:extLst>
          </p:cNvPr>
          <p:cNvSpPr>
            <a:spLocks noGrp="1"/>
          </p:cNvSpPr>
          <p:nvPr>
            <p:ph idx="1"/>
          </p:nvPr>
        </p:nvSpPr>
        <p:spPr>
          <a:xfrm>
            <a:off x="913795" y="2096064"/>
            <a:ext cx="10353762" cy="4325056"/>
          </a:xfrm>
        </p:spPr>
        <p:txBody>
          <a:bodyPr>
            <a:normAutofit fontScale="92500"/>
          </a:bodyPr>
          <a:lstStyle/>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 The Table annotation is used to create a table in database.</a:t>
            </a:r>
          </a:p>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:@PutMapping is used for update the records.</a:t>
            </a:r>
          </a:p>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 @PostMapping is used to create a resource Mapping.</a:t>
            </a:r>
          </a:p>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 @GetMapping is used to read all the inserted records.</a:t>
            </a:r>
          </a:p>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 @DeleteMapping is used to delete the records.</a:t>
            </a:r>
          </a:p>
          <a:p>
            <a:pPr marL="285750" lvl="0" indent="-285750" algn="just" fontAlgn="base">
              <a:lnSpc>
                <a:spcPct val="110000"/>
              </a:lnSpc>
              <a:buFont typeface="Wingdings" panose="05000000000000000000" charset="0"/>
              <a:buChar char="q"/>
            </a:pPr>
            <a:r>
              <a:rPr lang="en-US"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200" b="1" dirty="0">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@RequestParam annotation is used to read the form data and bind it automatically to the parameter present in the provided method</a:t>
            </a:r>
            <a:r>
              <a:rPr lang="en-US" altLang="zh-CN" sz="2200" b="1" dirty="0">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2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endParaRPr lang="en-IN" dirty="0"/>
          </a:p>
        </p:txBody>
      </p:sp>
    </p:spTree>
    <p:extLst>
      <p:ext uri="{BB962C8B-B14F-4D97-AF65-F5344CB8AC3E}">
        <p14:creationId xmlns:p14="http://schemas.microsoft.com/office/powerpoint/2010/main" val="65537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C6CE-47AD-82FD-241D-33B7368434F5}"/>
              </a:ext>
            </a:extLst>
          </p:cNvPr>
          <p:cNvSpPr>
            <a:spLocks noGrp="1"/>
          </p:cNvSpPr>
          <p:nvPr>
            <p:ph type="title"/>
          </p:nvPr>
        </p:nvSpPr>
        <p:spPr/>
        <p:txBody>
          <a:bodyPr/>
          <a:lstStyle/>
          <a:p>
            <a:r>
              <a:rPr lang="en-US" altLang="zh-CN" sz="36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solidFill>
                <a:schemeClr val="bg1"/>
              </a:solidFill>
            </a:endParaRPr>
          </a:p>
        </p:txBody>
      </p:sp>
      <p:sp>
        <p:nvSpPr>
          <p:cNvPr id="3" name="Content Placeholder 2">
            <a:extLst>
              <a:ext uri="{FF2B5EF4-FFF2-40B4-BE49-F238E27FC236}">
                <a16:creationId xmlns:a16="http://schemas.microsoft.com/office/drawing/2014/main" id="{8DA73FC0-0039-7D6A-F9C1-4F94265D1B07}"/>
              </a:ext>
            </a:extLst>
          </p:cNvPr>
          <p:cNvSpPr>
            <a:spLocks noGrp="1"/>
          </p:cNvSpPr>
          <p:nvPr>
            <p:ph idx="1"/>
          </p:nvPr>
        </p:nvSpPr>
        <p:spPr/>
        <p:txBody>
          <a:bodyPr>
            <a:normAutofit lnSpcReduction="10000"/>
          </a:bodyPr>
          <a:lstStyle/>
          <a:p>
            <a:pPr marL="285750" lvl="0" indent="-285750" algn="just" fontAlgn="base">
              <a:lnSpc>
                <a:spcPct val="100000"/>
              </a:lnSpc>
              <a:buFont typeface="Wingdings" panose="05000000000000000000" charset="0"/>
              <a:buChar char="q"/>
            </a:pP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 The @RequestBody annot</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p>
          <a:p>
            <a:pPr marL="0" lvl="0" indent="0" algn="just" fontAlgn="base">
              <a:lnSpc>
                <a:spcPct val="100000"/>
              </a:lnSpc>
              <a:buNone/>
            </a:pPr>
            <a:endPar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400" b="1" strike="noStrike" baseline="-25000"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0" indent="0">
              <a:buNone/>
            </a:pPr>
            <a:endParaRPr lang="en-IN" dirty="0"/>
          </a:p>
        </p:txBody>
      </p:sp>
    </p:spTree>
    <p:extLst>
      <p:ext uri="{BB962C8B-B14F-4D97-AF65-F5344CB8AC3E}">
        <p14:creationId xmlns:p14="http://schemas.microsoft.com/office/powerpoint/2010/main" val="348711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08EB-3E7D-9919-1D2F-001E142F5030}"/>
              </a:ext>
            </a:extLst>
          </p:cNvPr>
          <p:cNvSpPr>
            <a:spLocks noGrp="1"/>
          </p:cNvSpPr>
          <p:nvPr>
            <p:ph type="title"/>
          </p:nvPr>
        </p:nvSpPr>
        <p:spPr/>
        <p:txBody>
          <a:bodyPr/>
          <a:lstStyle/>
          <a:p>
            <a:r>
              <a:rPr lang="en-US" altLang="zh-CN" sz="3200" b="1" u="sng"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solidFill>
                <a:schemeClr val="bg1"/>
              </a:solidFill>
            </a:endParaRPr>
          </a:p>
        </p:txBody>
      </p:sp>
      <p:sp>
        <p:nvSpPr>
          <p:cNvPr id="3" name="Content Placeholder 2">
            <a:extLst>
              <a:ext uri="{FF2B5EF4-FFF2-40B4-BE49-F238E27FC236}">
                <a16:creationId xmlns:a16="http://schemas.microsoft.com/office/drawing/2014/main" id="{7079302A-D89A-B95A-91F5-15814EF3091C}"/>
              </a:ext>
            </a:extLst>
          </p:cNvPr>
          <p:cNvSpPr>
            <a:spLocks noGrp="1"/>
          </p:cNvSpPr>
          <p:nvPr>
            <p:ph idx="1"/>
          </p:nvPr>
        </p:nvSpPr>
        <p:spPr/>
        <p:txBody>
          <a:bodyPr>
            <a:normAutofit fontScale="92500" lnSpcReduction="10000"/>
          </a:bodyPr>
          <a:lstStyle/>
          <a:p>
            <a:r>
              <a:rPr lang="en-US" sz="2200" b="1" dirty="0">
                <a:solidFill>
                  <a:schemeClr val="bg1"/>
                </a:solidFill>
                <a:latin typeface="Times New Roman" panose="02020603050405020304" charset="0"/>
                <a:cs typeface="Times New Roman" panose="02020603050405020304" charset="0"/>
              </a:rPr>
              <a:t>@ExceptionHandler:The @ExceptionHandler is an annotation used to handle the specific exceptions and sending the custom responses to the client. </a:t>
            </a:r>
          </a:p>
          <a:p>
            <a:r>
              <a:rPr lang="en-US" sz="2200" b="1" dirty="0">
                <a:solidFill>
                  <a:schemeClr val="bg1"/>
                </a:solidFill>
                <a:latin typeface="Times New Roman" panose="02020603050405020304" charset="0"/>
                <a:cs typeface="Times New Roman" panose="02020603050405020304" charset="0"/>
              </a:rPr>
              <a:t>@ControllerAdvice: A controller advice allows you to use exactly the same exception handling techniques but apply them across the whole application, not just to an individual controller. You can think of them as an annotation driven interceptor.</a:t>
            </a:r>
          </a:p>
          <a:p>
            <a:endParaRPr lang="en-US" sz="2200" b="1" dirty="0">
              <a:solidFill>
                <a:schemeClr val="bg1"/>
              </a:solidFill>
              <a:latin typeface="Times New Roman" panose="02020603050405020304" charset="0"/>
              <a:cs typeface="Times New Roman" panose="02020603050405020304" charset="0"/>
            </a:endParaRPr>
          </a:p>
          <a:p>
            <a:r>
              <a:rPr lang="en-US" sz="2200" b="1" dirty="0">
                <a:solidFill>
                  <a:schemeClr val="bg1"/>
                </a:solidFill>
                <a:latin typeface="Times New Roman" panose="02020603050405020304" charset="0"/>
                <a:cs typeface="Times New Roman" panose="02020603050405020304" charset="0"/>
              </a:rPr>
              <a:t>Handles Resource Not Found Exception.</a:t>
            </a:r>
          </a:p>
          <a:p>
            <a:endParaRPr lang="en-US" sz="2200" dirty="0">
              <a:latin typeface="Times New Roman" panose="02020603050405020304" charset="0"/>
              <a:cs typeface="Times New Roman" panose="02020603050405020304" charset="0"/>
            </a:endParaRPr>
          </a:p>
          <a:p>
            <a:endParaRPr lang="en-IN" dirty="0"/>
          </a:p>
        </p:txBody>
      </p:sp>
    </p:spTree>
    <p:extLst>
      <p:ext uri="{BB962C8B-B14F-4D97-AF65-F5344CB8AC3E}">
        <p14:creationId xmlns:p14="http://schemas.microsoft.com/office/powerpoint/2010/main" val="1180515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309</TotalTime>
  <Words>955</Words>
  <Application>Microsoft Office PowerPoint</Application>
  <PresentationFormat>Widescreen</PresentationFormat>
  <Paragraphs>74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Rounded MT Bold</vt:lpstr>
      <vt:lpstr>Century Gothic</vt:lpstr>
      <vt:lpstr>Nunito Sans</vt:lpstr>
      <vt:lpstr>Roboto</vt:lpstr>
      <vt:lpstr>Times New Roman</vt:lpstr>
      <vt:lpstr>Wingdings</vt:lpstr>
      <vt:lpstr>Mesh</vt:lpstr>
      <vt:lpstr>               WELCOME</vt:lpstr>
      <vt:lpstr>VIDEO STREAMING</vt:lpstr>
      <vt:lpstr>INTRODUCTION</vt:lpstr>
      <vt:lpstr>PowerPoint Presentation</vt:lpstr>
      <vt:lpstr>REQUIRED SPECIFICATIONS</vt:lpstr>
      <vt:lpstr>SPRING ANNOTATIONS</vt:lpstr>
      <vt:lpstr>SPRING ANNOTATIONS</vt:lpstr>
      <vt:lpstr>SPRING ANNOTATIONS</vt:lpstr>
      <vt:lpstr>SPRING ANNOTATIONS</vt:lpstr>
      <vt:lpstr>SYSTEM FLOW DIAGRAM</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dc:title>
  <dc:creator>harshalijadhav65@gmail.com</dc:creator>
  <cp:lastModifiedBy>NISHA</cp:lastModifiedBy>
  <cp:revision>2</cp:revision>
  <dcterms:created xsi:type="dcterms:W3CDTF">2023-04-21T09:21:27Z</dcterms:created>
  <dcterms:modified xsi:type="dcterms:W3CDTF">2023-04-25T17:45:16Z</dcterms:modified>
</cp:coreProperties>
</file>